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0" r:id="rId2"/>
    <p:sldId id="288" r:id="rId3"/>
    <p:sldId id="329" r:id="rId4"/>
    <p:sldId id="295" r:id="rId5"/>
    <p:sldId id="293" r:id="rId6"/>
    <p:sldId id="330" r:id="rId7"/>
    <p:sldId id="296" r:id="rId8"/>
    <p:sldId id="284" r:id="rId9"/>
    <p:sldId id="331" r:id="rId10"/>
    <p:sldId id="312" r:id="rId11"/>
    <p:sldId id="349" r:id="rId12"/>
    <p:sldId id="297" r:id="rId13"/>
    <p:sldId id="332" r:id="rId14"/>
    <p:sldId id="290" r:id="rId15"/>
    <p:sldId id="272" r:id="rId16"/>
    <p:sldId id="299" r:id="rId17"/>
    <p:sldId id="292" r:id="rId18"/>
    <p:sldId id="298" r:id="rId19"/>
    <p:sldId id="337" r:id="rId20"/>
    <p:sldId id="338" r:id="rId21"/>
    <p:sldId id="300" r:id="rId22"/>
    <p:sldId id="340" r:id="rId23"/>
    <p:sldId id="341" r:id="rId24"/>
    <p:sldId id="339" r:id="rId25"/>
    <p:sldId id="333" r:id="rId26"/>
    <p:sldId id="278" r:id="rId27"/>
    <p:sldId id="307" r:id="rId28"/>
    <p:sldId id="335" r:id="rId29"/>
    <p:sldId id="310" r:id="rId30"/>
    <p:sldId id="346" r:id="rId31"/>
    <p:sldId id="334" r:id="rId32"/>
    <p:sldId id="343" r:id="rId33"/>
    <p:sldId id="301" r:id="rId34"/>
    <p:sldId id="319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8988" autoAdjust="0"/>
  </p:normalViewPr>
  <p:slideViewPr>
    <p:cSldViewPr snapToGrid="0">
      <p:cViewPr varScale="1">
        <p:scale>
          <a:sx n="50" d="100"/>
          <a:sy n="50" d="100"/>
        </p:scale>
        <p:origin x="13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420974-E9BE-4344-A670-B462F783FE3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D02C79-C355-469D-A08F-B7AE81F73A99}">
      <dgm:prSet custT="1"/>
      <dgm:spPr/>
      <dgm:t>
        <a:bodyPr/>
        <a:lstStyle/>
        <a:p>
          <a:r>
            <a:rPr lang="de-AT" sz="3200"/>
            <a:t>Ausgangssituation</a:t>
          </a:r>
          <a:endParaRPr lang="en-US" sz="3200" dirty="0"/>
        </a:p>
      </dgm:t>
    </dgm:pt>
    <dgm:pt modelId="{96963EAA-81D8-40DB-BDF0-32DDC6274DD2}" type="parTrans" cxnId="{7B4D3EBA-7F49-4E58-BB48-B0A12BE6AA9A}">
      <dgm:prSet/>
      <dgm:spPr/>
      <dgm:t>
        <a:bodyPr/>
        <a:lstStyle/>
        <a:p>
          <a:endParaRPr lang="en-US" sz="1000"/>
        </a:p>
      </dgm:t>
    </dgm:pt>
    <dgm:pt modelId="{323A0D84-0EDF-41E1-BB92-5B9C85EBB2A2}" type="sibTrans" cxnId="{7B4D3EBA-7F49-4E58-BB48-B0A12BE6AA9A}">
      <dgm:prSet/>
      <dgm:spPr/>
      <dgm:t>
        <a:bodyPr/>
        <a:lstStyle/>
        <a:p>
          <a:endParaRPr lang="en-US" sz="1000"/>
        </a:p>
      </dgm:t>
    </dgm:pt>
    <dgm:pt modelId="{F4F7D60B-F35E-49CA-9051-539F3DD4EAEB}">
      <dgm:prSet custT="1"/>
      <dgm:spPr/>
      <dgm:t>
        <a:bodyPr/>
        <a:lstStyle/>
        <a:p>
          <a:r>
            <a:rPr lang="de-AT" sz="3200"/>
            <a:t>Methoden</a:t>
          </a:r>
          <a:endParaRPr lang="en-US" sz="3200" dirty="0"/>
        </a:p>
      </dgm:t>
    </dgm:pt>
    <dgm:pt modelId="{8C6EC11B-A358-4CB3-8BB9-A9C18642BCA1}" type="parTrans" cxnId="{7C077EF0-A0C6-4A7B-84D4-D0B60AEC6B9A}">
      <dgm:prSet/>
      <dgm:spPr/>
      <dgm:t>
        <a:bodyPr/>
        <a:lstStyle/>
        <a:p>
          <a:endParaRPr lang="en-US" sz="1000"/>
        </a:p>
      </dgm:t>
    </dgm:pt>
    <dgm:pt modelId="{8B7B88EB-7514-45C4-963E-D35C33287D34}" type="sibTrans" cxnId="{7C077EF0-A0C6-4A7B-84D4-D0B60AEC6B9A}">
      <dgm:prSet/>
      <dgm:spPr/>
      <dgm:t>
        <a:bodyPr/>
        <a:lstStyle/>
        <a:p>
          <a:endParaRPr lang="en-US" sz="1000"/>
        </a:p>
      </dgm:t>
    </dgm:pt>
    <dgm:pt modelId="{327C3179-04C6-4B51-8956-A23497012D77}">
      <dgm:prSet custT="1"/>
      <dgm:spPr/>
      <dgm:t>
        <a:bodyPr/>
        <a:lstStyle/>
        <a:p>
          <a:r>
            <a:rPr lang="de-AT" sz="3200"/>
            <a:t>Ergebnisse</a:t>
          </a:r>
          <a:endParaRPr lang="en-US" sz="3200" dirty="0"/>
        </a:p>
      </dgm:t>
    </dgm:pt>
    <dgm:pt modelId="{8030923A-C993-456B-A56C-DE30E4624F75}" type="parTrans" cxnId="{3A9CC5DB-4317-43EB-8B8A-F049F7F7AFB7}">
      <dgm:prSet/>
      <dgm:spPr/>
      <dgm:t>
        <a:bodyPr/>
        <a:lstStyle/>
        <a:p>
          <a:endParaRPr lang="en-US" sz="1000"/>
        </a:p>
      </dgm:t>
    </dgm:pt>
    <dgm:pt modelId="{FD7B1EB5-83EE-4DB3-A612-5AD6D0AB7A92}" type="sibTrans" cxnId="{3A9CC5DB-4317-43EB-8B8A-F049F7F7AFB7}">
      <dgm:prSet/>
      <dgm:spPr/>
      <dgm:t>
        <a:bodyPr/>
        <a:lstStyle/>
        <a:p>
          <a:endParaRPr lang="en-US" sz="1000"/>
        </a:p>
      </dgm:t>
    </dgm:pt>
    <dgm:pt modelId="{101AE9F1-E84E-47A3-9134-23677BC70A9C}">
      <dgm:prSet custT="1"/>
      <dgm:spPr/>
      <dgm:t>
        <a:bodyPr/>
        <a:lstStyle/>
        <a:p>
          <a:r>
            <a:rPr lang="de-AT" sz="3200" b="0" i="0"/>
            <a:t>Projekte</a:t>
          </a:r>
          <a:endParaRPr lang="en-US" sz="3200" dirty="0"/>
        </a:p>
      </dgm:t>
    </dgm:pt>
    <dgm:pt modelId="{EEDE635E-9826-4C33-9557-1FADBC2DFD30}" type="parTrans" cxnId="{25EB4239-BDE2-42D0-BD30-1316EDA89F92}">
      <dgm:prSet/>
      <dgm:spPr/>
      <dgm:t>
        <a:bodyPr/>
        <a:lstStyle/>
        <a:p>
          <a:endParaRPr lang="en-US" sz="1000"/>
        </a:p>
      </dgm:t>
    </dgm:pt>
    <dgm:pt modelId="{5A507677-7828-4D13-AFC9-DB26BE7FEFB5}" type="sibTrans" cxnId="{25EB4239-BDE2-42D0-BD30-1316EDA89F92}">
      <dgm:prSet/>
      <dgm:spPr/>
      <dgm:t>
        <a:bodyPr/>
        <a:lstStyle/>
        <a:p>
          <a:endParaRPr lang="en-US" sz="1000"/>
        </a:p>
      </dgm:t>
    </dgm:pt>
    <dgm:pt modelId="{99C7D7A1-A388-4732-A8C3-E0F1743B2563}">
      <dgm:prSet custT="1"/>
      <dgm:spPr/>
      <dgm:t>
        <a:bodyPr/>
        <a:lstStyle/>
        <a:p>
          <a:r>
            <a:rPr lang="de-AT" sz="3200"/>
            <a:t>Prozess</a:t>
          </a:r>
          <a:endParaRPr lang="en-US" sz="3200" dirty="0"/>
        </a:p>
      </dgm:t>
    </dgm:pt>
    <dgm:pt modelId="{5DAB241A-3F53-4F0C-AA22-7BFC2544196F}" type="parTrans" cxnId="{DD0EA3D9-5689-41CC-A615-B4689FCD87EE}">
      <dgm:prSet/>
      <dgm:spPr/>
      <dgm:t>
        <a:bodyPr/>
        <a:lstStyle/>
        <a:p>
          <a:endParaRPr lang="en-US" sz="1000"/>
        </a:p>
      </dgm:t>
    </dgm:pt>
    <dgm:pt modelId="{97B3AAC3-6CFB-4424-866C-3C27B74AEE48}" type="sibTrans" cxnId="{DD0EA3D9-5689-41CC-A615-B4689FCD87EE}">
      <dgm:prSet/>
      <dgm:spPr/>
      <dgm:t>
        <a:bodyPr/>
        <a:lstStyle/>
        <a:p>
          <a:endParaRPr lang="en-US" sz="1000"/>
        </a:p>
      </dgm:t>
    </dgm:pt>
    <dgm:pt modelId="{3EBF1218-7904-423D-BAE6-8FAE8AB67528}">
      <dgm:prSet custT="1"/>
      <dgm:spPr/>
      <dgm:t>
        <a:bodyPr/>
        <a:lstStyle/>
        <a:p>
          <a:r>
            <a:rPr lang="de-AT" sz="3200"/>
            <a:t>Ausblick</a:t>
          </a:r>
          <a:endParaRPr lang="en-US" sz="3200" dirty="0"/>
        </a:p>
      </dgm:t>
    </dgm:pt>
    <dgm:pt modelId="{FB2B8781-2749-4C10-BAA0-8360AC0406DB}" type="parTrans" cxnId="{2B76FE65-86FF-4E56-B0B0-521F56725DC0}">
      <dgm:prSet/>
      <dgm:spPr/>
      <dgm:t>
        <a:bodyPr/>
        <a:lstStyle/>
        <a:p>
          <a:endParaRPr lang="en-US"/>
        </a:p>
      </dgm:t>
    </dgm:pt>
    <dgm:pt modelId="{11659809-453C-4971-821F-E993FC48AFF7}" type="sibTrans" cxnId="{2B76FE65-86FF-4E56-B0B0-521F56725DC0}">
      <dgm:prSet/>
      <dgm:spPr/>
      <dgm:t>
        <a:bodyPr/>
        <a:lstStyle/>
        <a:p>
          <a:endParaRPr lang="en-US"/>
        </a:p>
      </dgm:t>
    </dgm:pt>
    <dgm:pt modelId="{E72FC379-B829-4862-AF79-DC37C1DE09C5}" type="pres">
      <dgm:prSet presAssocID="{0C420974-E9BE-4344-A670-B462F783FE3F}" presName="vert0" presStyleCnt="0">
        <dgm:presLayoutVars>
          <dgm:dir/>
          <dgm:animOne val="branch"/>
          <dgm:animLvl val="lvl"/>
        </dgm:presLayoutVars>
      </dgm:prSet>
      <dgm:spPr/>
    </dgm:pt>
    <dgm:pt modelId="{221B5CC4-FA03-46D4-BB8A-3384603DF559}" type="pres">
      <dgm:prSet presAssocID="{8AD02C79-C355-469D-A08F-B7AE81F73A99}" presName="thickLine" presStyleLbl="alignNode1" presStyleIdx="0" presStyleCnt="6"/>
      <dgm:spPr/>
    </dgm:pt>
    <dgm:pt modelId="{95BD27BD-D82D-4DE0-8A8A-8A1A0606DA81}" type="pres">
      <dgm:prSet presAssocID="{8AD02C79-C355-469D-A08F-B7AE81F73A99}" presName="horz1" presStyleCnt="0"/>
      <dgm:spPr/>
    </dgm:pt>
    <dgm:pt modelId="{0FF6625F-C3D1-4DF0-A17B-A473AA789D36}" type="pres">
      <dgm:prSet presAssocID="{8AD02C79-C355-469D-A08F-B7AE81F73A99}" presName="tx1" presStyleLbl="revTx" presStyleIdx="0" presStyleCnt="6"/>
      <dgm:spPr/>
    </dgm:pt>
    <dgm:pt modelId="{D8317380-A849-49E6-B6C7-BEDE5314D0AB}" type="pres">
      <dgm:prSet presAssocID="{8AD02C79-C355-469D-A08F-B7AE81F73A99}" presName="vert1" presStyleCnt="0"/>
      <dgm:spPr/>
    </dgm:pt>
    <dgm:pt modelId="{0404740E-D7F0-43B3-9396-C6ACE5FA2EB7}" type="pres">
      <dgm:prSet presAssocID="{99C7D7A1-A388-4732-A8C3-E0F1743B2563}" presName="thickLine" presStyleLbl="alignNode1" presStyleIdx="1" presStyleCnt="6"/>
      <dgm:spPr/>
    </dgm:pt>
    <dgm:pt modelId="{482D4C84-A95E-481E-BDF4-CE09FCC1A6F1}" type="pres">
      <dgm:prSet presAssocID="{99C7D7A1-A388-4732-A8C3-E0F1743B2563}" presName="horz1" presStyleCnt="0"/>
      <dgm:spPr/>
    </dgm:pt>
    <dgm:pt modelId="{C463D8A6-6BD8-4451-BD99-97509305437C}" type="pres">
      <dgm:prSet presAssocID="{99C7D7A1-A388-4732-A8C3-E0F1743B2563}" presName="tx1" presStyleLbl="revTx" presStyleIdx="1" presStyleCnt="6"/>
      <dgm:spPr/>
    </dgm:pt>
    <dgm:pt modelId="{FCFAFF09-E430-4295-A2A4-EDAED8DC089B}" type="pres">
      <dgm:prSet presAssocID="{99C7D7A1-A388-4732-A8C3-E0F1743B2563}" presName="vert1" presStyleCnt="0"/>
      <dgm:spPr/>
    </dgm:pt>
    <dgm:pt modelId="{63424469-3673-4DC2-AC7E-34F6901E8A75}" type="pres">
      <dgm:prSet presAssocID="{F4F7D60B-F35E-49CA-9051-539F3DD4EAEB}" presName="thickLine" presStyleLbl="alignNode1" presStyleIdx="2" presStyleCnt="6"/>
      <dgm:spPr/>
    </dgm:pt>
    <dgm:pt modelId="{05CDDA60-38A9-4643-84BD-D6B3633C3318}" type="pres">
      <dgm:prSet presAssocID="{F4F7D60B-F35E-49CA-9051-539F3DD4EAEB}" presName="horz1" presStyleCnt="0"/>
      <dgm:spPr/>
    </dgm:pt>
    <dgm:pt modelId="{3AFC75DA-8468-4F72-8E5E-DEF466A25A02}" type="pres">
      <dgm:prSet presAssocID="{F4F7D60B-F35E-49CA-9051-539F3DD4EAEB}" presName="tx1" presStyleLbl="revTx" presStyleIdx="2" presStyleCnt="6"/>
      <dgm:spPr/>
    </dgm:pt>
    <dgm:pt modelId="{6D6334A1-A440-4AD8-A337-C3699CB84ECD}" type="pres">
      <dgm:prSet presAssocID="{F4F7D60B-F35E-49CA-9051-539F3DD4EAEB}" presName="vert1" presStyleCnt="0"/>
      <dgm:spPr/>
    </dgm:pt>
    <dgm:pt modelId="{AFB48A0F-5080-4A2A-A7A7-84872297E6B7}" type="pres">
      <dgm:prSet presAssocID="{101AE9F1-E84E-47A3-9134-23677BC70A9C}" presName="thickLine" presStyleLbl="alignNode1" presStyleIdx="3" presStyleCnt="6"/>
      <dgm:spPr/>
    </dgm:pt>
    <dgm:pt modelId="{E7198422-EA5A-4901-B0ED-D6798A16A3ED}" type="pres">
      <dgm:prSet presAssocID="{101AE9F1-E84E-47A3-9134-23677BC70A9C}" presName="horz1" presStyleCnt="0"/>
      <dgm:spPr/>
    </dgm:pt>
    <dgm:pt modelId="{38A86E83-0ED3-4C91-999A-1DA491C5D093}" type="pres">
      <dgm:prSet presAssocID="{101AE9F1-E84E-47A3-9134-23677BC70A9C}" presName="tx1" presStyleLbl="revTx" presStyleIdx="3" presStyleCnt="6"/>
      <dgm:spPr/>
    </dgm:pt>
    <dgm:pt modelId="{5D8980A3-1B9A-4941-B0F7-DC1305EB48E7}" type="pres">
      <dgm:prSet presAssocID="{101AE9F1-E84E-47A3-9134-23677BC70A9C}" presName="vert1" presStyleCnt="0"/>
      <dgm:spPr/>
    </dgm:pt>
    <dgm:pt modelId="{936BD145-D51C-4992-BC8B-BCFE1B77ED91}" type="pres">
      <dgm:prSet presAssocID="{327C3179-04C6-4B51-8956-A23497012D77}" presName="thickLine" presStyleLbl="alignNode1" presStyleIdx="4" presStyleCnt="6"/>
      <dgm:spPr/>
    </dgm:pt>
    <dgm:pt modelId="{E79D1A86-C37E-4D1A-83D7-BD6C8AD8004A}" type="pres">
      <dgm:prSet presAssocID="{327C3179-04C6-4B51-8956-A23497012D77}" presName="horz1" presStyleCnt="0"/>
      <dgm:spPr/>
    </dgm:pt>
    <dgm:pt modelId="{C5B07451-9BF9-4031-B4C1-36F693F512D1}" type="pres">
      <dgm:prSet presAssocID="{327C3179-04C6-4B51-8956-A23497012D77}" presName="tx1" presStyleLbl="revTx" presStyleIdx="4" presStyleCnt="6"/>
      <dgm:spPr/>
    </dgm:pt>
    <dgm:pt modelId="{6503C13E-B988-4278-9848-C2E06B9AC417}" type="pres">
      <dgm:prSet presAssocID="{327C3179-04C6-4B51-8956-A23497012D77}" presName="vert1" presStyleCnt="0"/>
      <dgm:spPr/>
    </dgm:pt>
    <dgm:pt modelId="{01A08036-F5B1-4908-A140-8E99E50FB222}" type="pres">
      <dgm:prSet presAssocID="{3EBF1218-7904-423D-BAE6-8FAE8AB67528}" presName="thickLine" presStyleLbl="alignNode1" presStyleIdx="5" presStyleCnt="6"/>
      <dgm:spPr/>
    </dgm:pt>
    <dgm:pt modelId="{830F2D7D-0471-4C70-B618-55DA3A2F5619}" type="pres">
      <dgm:prSet presAssocID="{3EBF1218-7904-423D-BAE6-8FAE8AB67528}" presName="horz1" presStyleCnt="0"/>
      <dgm:spPr/>
    </dgm:pt>
    <dgm:pt modelId="{B148F67A-19D9-42DB-8440-30B318604D25}" type="pres">
      <dgm:prSet presAssocID="{3EBF1218-7904-423D-BAE6-8FAE8AB67528}" presName="tx1" presStyleLbl="revTx" presStyleIdx="5" presStyleCnt="6"/>
      <dgm:spPr/>
    </dgm:pt>
    <dgm:pt modelId="{7CADAA95-D5BB-4728-BAE8-AC3616F85664}" type="pres">
      <dgm:prSet presAssocID="{3EBF1218-7904-423D-BAE6-8FAE8AB67528}" presName="vert1" presStyleCnt="0"/>
      <dgm:spPr/>
    </dgm:pt>
  </dgm:ptLst>
  <dgm:cxnLst>
    <dgm:cxn modelId="{116A4609-5082-4E79-AD9D-D38413140878}" type="presOf" srcId="{8AD02C79-C355-469D-A08F-B7AE81F73A99}" destId="{0FF6625F-C3D1-4DF0-A17B-A473AA789D36}" srcOrd="0" destOrd="0" presId="urn:microsoft.com/office/officeart/2008/layout/LinedList"/>
    <dgm:cxn modelId="{51EB1611-4E80-47BD-8883-C98F1CCB5D11}" type="presOf" srcId="{3EBF1218-7904-423D-BAE6-8FAE8AB67528}" destId="{B148F67A-19D9-42DB-8440-30B318604D25}" srcOrd="0" destOrd="0" presId="urn:microsoft.com/office/officeart/2008/layout/LinedList"/>
    <dgm:cxn modelId="{F4650925-E4CB-4340-AC0A-1D2E11210256}" type="presOf" srcId="{101AE9F1-E84E-47A3-9134-23677BC70A9C}" destId="{38A86E83-0ED3-4C91-999A-1DA491C5D093}" srcOrd="0" destOrd="0" presId="urn:microsoft.com/office/officeart/2008/layout/LinedList"/>
    <dgm:cxn modelId="{25EB4239-BDE2-42D0-BD30-1316EDA89F92}" srcId="{0C420974-E9BE-4344-A670-B462F783FE3F}" destId="{101AE9F1-E84E-47A3-9134-23677BC70A9C}" srcOrd="3" destOrd="0" parTransId="{EEDE635E-9826-4C33-9557-1FADBC2DFD30}" sibTransId="{5A507677-7828-4D13-AFC9-DB26BE7FEFB5}"/>
    <dgm:cxn modelId="{2B76FE65-86FF-4E56-B0B0-521F56725DC0}" srcId="{0C420974-E9BE-4344-A670-B462F783FE3F}" destId="{3EBF1218-7904-423D-BAE6-8FAE8AB67528}" srcOrd="5" destOrd="0" parTransId="{FB2B8781-2749-4C10-BAA0-8360AC0406DB}" sibTransId="{11659809-453C-4971-821F-E993FC48AFF7}"/>
    <dgm:cxn modelId="{D366A249-B9EA-4C33-B427-097CA64695B9}" type="presOf" srcId="{F4F7D60B-F35E-49CA-9051-539F3DD4EAEB}" destId="{3AFC75DA-8468-4F72-8E5E-DEF466A25A02}" srcOrd="0" destOrd="0" presId="urn:microsoft.com/office/officeart/2008/layout/LinedList"/>
    <dgm:cxn modelId="{1DD1494B-76A5-4644-A0D3-AF59A79AF830}" type="presOf" srcId="{327C3179-04C6-4B51-8956-A23497012D77}" destId="{C5B07451-9BF9-4031-B4C1-36F693F512D1}" srcOrd="0" destOrd="0" presId="urn:microsoft.com/office/officeart/2008/layout/LinedList"/>
    <dgm:cxn modelId="{7B4D3EBA-7F49-4E58-BB48-B0A12BE6AA9A}" srcId="{0C420974-E9BE-4344-A670-B462F783FE3F}" destId="{8AD02C79-C355-469D-A08F-B7AE81F73A99}" srcOrd="0" destOrd="0" parTransId="{96963EAA-81D8-40DB-BDF0-32DDC6274DD2}" sibTransId="{323A0D84-0EDF-41E1-BB92-5B9C85EBB2A2}"/>
    <dgm:cxn modelId="{8C1533C4-C4AD-410F-BBD9-674DE2E0A57E}" type="presOf" srcId="{99C7D7A1-A388-4732-A8C3-E0F1743B2563}" destId="{C463D8A6-6BD8-4451-BD99-97509305437C}" srcOrd="0" destOrd="0" presId="urn:microsoft.com/office/officeart/2008/layout/LinedList"/>
    <dgm:cxn modelId="{DD0EA3D9-5689-41CC-A615-B4689FCD87EE}" srcId="{0C420974-E9BE-4344-A670-B462F783FE3F}" destId="{99C7D7A1-A388-4732-A8C3-E0F1743B2563}" srcOrd="1" destOrd="0" parTransId="{5DAB241A-3F53-4F0C-AA22-7BFC2544196F}" sibTransId="{97B3AAC3-6CFB-4424-866C-3C27B74AEE48}"/>
    <dgm:cxn modelId="{3A9CC5DB-4317-43EB-8B8A-F049F7F7AFB7}" srcId="{0C420974-E9BE-4344-A670-B462F783FE3F}" destId="{327C3179-04C6-4B51-8956-A23497012D77}" srcOrd="4" destOrd="0" parTransId="{8030923A-C993-456B-A56C-DE30E4624F75}" sibTransId="{FD7B1EB5-83EE-4DB3-A612-5AD6D0AB7A92}"/>
    <dgm:cxn modelId="{7C077EF0-A0C6-4A7B-84D4-D0B60AEC6B9A}" srcId="{0C420974-E9BE-4344-A670-B462F783FE3F}" destId="{F4F7D60B-F35E-49CA-9051-539F3DD4EAEB}" srcOrd="2" destOrd="0" parTransId="{8C6EC11B-A358-4CB3-8BB9-A9C18642BCA1}" sibTransId="{8B7B88EB-7514-45C4-963E-D35C33287D34}"/>
    <dgm:cxn modelId="{CEA1EFFE-9DA2-4466-A874-072BEA7BD10B}" type="presOf" srcId="{0C420974-E9BE-4344-A670-B462F783FE3F}" destId="{E72FC379-B829-4862-AF79-DC37C1DE09C5}" srcOrd="0" destOrd="0" presId="urn:microsoft.com/office/officeart/2008/layout/LinedList"/>
    <dgm:cxn modelId="{3F0628BD-DAF1-4B2F-9566-5981FF3E9D3F}" type="presParOf" srcId="{E72FC379-B829-4862-AF79-DC37C1DE09C5}" destId="{221B5CC4-FA03-46D4-BB8A-3384603DF559}" srcOrd="0" destOrd="0" presId="urn:microsoft.com/office/officeart/2008/layout/LinedList"/>
    <dgm:cxn modelId="{19AA6894-0047-4740-A7C8-723FF60EF7B7}" type="presParOf" srcId="{E72FC379-B829-4862-AF79-DC37C1DE09C5}" destId="{95BD27BD-D82D-4DE0-8A8A-8A1A0606DA81}" srcOrd="1" destOrd="0" presId="urn:microsoft.com/office/officeart/2008/layout/LinedList"/>
    <dgm:cxn modelId="{2E756A9B-9627-4DF6-AFFD-B519D1F82364}" type="presParOf" srcId="{95BD27BD-D82D-4DE0-8A8A-8A1A0606DA81}" destId="{0FF6625F-C3D1-4DF0-A17B-A473AA789D36}" srcOrd="0" destOrd="0" presId="urn:microsoft.com/office/officeart/2008/layout/LinedList"/>
    <dgm:cxn modelId="{31D786C4-887C-4F35-B651-8A38357FC70E}" type="presParOf" srcId="{95BD27BD-D82D-4DE0-8A8A-8A1A0606DA81}" destId="{D8317380-A849-49E6-B6C7-BEDE5314D0AB}" srcOrd="1" destOrd="0" presId="urn:microsoft.com/office/officeart/2008/layout/LinedList"/>
    <dgm:cxn modelId="{6ACCD055-209D-4931-A109-885C9C6BDE71}" type="presParOf" srcId="{E72FC379-B829-4862-AF79-DC37C1DE09C5}" destId="{0404740E-D7F0-43B3-9396-C6ACE5FA2EB7}" srcOrd="2" destOrd="0" presId="urn:microsoft.com/office/officeart/2008/layout/LinedList"/>
    <dgm:cxn modelId="{28712791-F544-47E1-ABA5-9F3FA5CC6021}" type="presParOf" srcId="{E72FC379-B829-4862-AF79-DC37C1DE09C5}" destId="{482D4C84-A95E-481E-BDF4-CE09FCC1A6F1}" srcOrd="3" destOrd="0" presId="urn:microsoft.com/office/officeart/2008/layout/LinedList"/>
    <dgm:cxn modelId="{30C124D6-1AD9-421C-ABFE-46FADC232349}" type="presParOf" srcId="{482D4C84-A95E-481E-BDF4-CE09FCC1A6F1}" destId="{C463D8A6-6BD8-4451-BD99-97509305437C}" srcOrd="0" destOrd="0" presId="urn:microsoft.com/office/officeart/2008/layout/LinedList"/>
    <dgm:cxn modelId="{891EE03D-1714-4709-960B-2CD2F2E70F09}" type="presParOf" srcId="{482D4C84-A95E-481E-BDF4-CE09FCC1A6F1}" destId="{FCFAFF09-E430-4295-A2A4-EDAED8DC089B}" srcOrd="1" destOrd="0" presId="urn:microsoft.com/office/officeart/2008/layout/LinedList"/>
    <dgm:cxn modelId="{1A9DF81F-78F7-4E44-B884-C3CF07134B3D}" type="presParOf" srcId="{E72FC379-B829-4862-AF79-DC37C1DE09C5}" destId="{63424469-3673-4DC2-AC7E-34F6901E8A75}" srcOrd="4" destOrd="0" presId="urn:microsoft.com/office/officeart/2008/layout/LinedList"/>
    <dgm:cxn modelId="{F6FF60B7-EA0D-44E2-9F3B-C23D532AE236}" type="presParOf" srcId="{E72FC379-B829-4862-AF79-DC37C1DE09C5}" destId="{05CDDA60-38A9-4643-84BD-D6B3633C3318}" srcOrd="5" destOrd="0" presId="urn:microsoft.com/office/officeart/2008/layout/LinedList"/>
    <dgm:cxn modelId="{AA3F7824-A77D-4519-AA95-0594889390B1}" type="presParOf" srcId="{05CDDA60-38A9-4643-84BD-D6B3633C3318}" destId="{3AFC75DA-8468-4F72-8E5E-DEF466A25A02}" srcOrd="0" destOrd="0" presId="urn:microsoft.com/office/officeart/2008/layout/LinedList"/>
    <dgm:cxn modelId="{7BC4F583-AC74-482C-9953-3B41F1AD8ED9}" type="presParOf" srcId="{05CDDA60-38A9-4643-84BD-D6B3633C3318}" destId="{6D6334A1-A440-4AD8-A337-C3699CB84ECD}" srcOrd="1" destOrd="0" presId="urn:microsoft.com/office/officeart/2008/layout/LinedList"/>
    <dgm:cxn modelId="{C2CC6730-DE98-49CA-9659-17BEF67E9507}" type="presParOf" srcId="{E72FC379-B829-4862-AF79-DC37C1DE09C5}" destId="{AFB48A0F-5080-4A2A-A7A7-84872297E6B7}" srcOrd="6" destOrd="0" presId="urn:microsoft.com/office/officeart/2008/layout/LinedList"/>
    <dgm:cxn modelId="{4E8A3582-EB1B-4A26-B10E-0E8008AF03CD}" type="presParOf" srcId="{E72FC379-B829-4862-AF79-DC37C1DE09C5}" destId="{E7198422-EA5A-4901-B0ED-D6798A16A3ED}" srcOrd="7" destOrd="0" presId="urn:microsoft.com/office/officeart/2008/layout/LinedList"/>
    <dgm:cxn modelId="{03FCF924-861B-4160-91D3-C9359622D3EF}" type="presParOf" srcId="{E7198422-EA5A-4901-B0ED-D6798A16A3ED}" destId="{38A86E83-0ED3-4C91-999A-1DA491C5D093}" srcOrd="0" destOrd="0" presId="urn:microsoft.com/office/officeart/2008/layout/LinedList"/>
    <dgm:cxn modelId="{0638772B-F990-45CB-BC96-E8F30FE00079}" type="presParOf" srcId="{E7198422-EA5A-4901-B0ED-D6798A16A3ED}" destId="{5D8980A3-1B9A-4941-B0F7-DC1305EB48E7}" srcOrd="1" destOrd="0" presId="urn:microsoft.com/office/officeart/2008/layout/LinedList"/>
    <dgm:cxn modelId="{8FB45473-C788-4005-9339-7DC874FA7CB3}" type="presParOf" srcId="{E72FC379-B829-4862-AF79-DC37C1DE09C5}" destId="{936BD145-D51C-4992-BC8B-BCFE1B77ED91}" srcOrd="8" destOrd="0" presId="urn:microsoft.com/office/officeart/2008/layout/LinedList"/>
    <dgm:cxn modelId="{64AC6F7E-ABEF-4AAD-9509-0EDF8FA58283}" type="presParOf" srcId="{E72FC379-B829-4862-AF79-DC37C1DE09C5}" destId="{E79D1A86-C37E-4D1A-83D7-BD6C8AD8004A}" srcOrd="9" destOrd="0" presId="urn:microsoft.com/office/officeart/2008/layout/LinedList"/>
    <dgm:cxn modelId="{CD6849ED-E86D-47DC-BD24-1A8C52312BD1}" type="presParOf" srcId="{E79D1A86-C37E-4D1A-83D7-BD6C8AD8004A}" destId="{C5B07451-9BF9-4031-B4C1-36F693F512D1}" srcOrd="0" destOrd="0" presId="urn:microsoft.com/office/officeart/2008/layout/LinedList"/>
    <dgm:cxn modelId="{05314176-8F9F-4C7C-A453-59D7D8032EDA}" type="presParOf" srcId="{E79D1A86-C37E-4D1A-83D7-BD6C8AD8004A}" destId="{6503C13E-B988-4278-9848-C2E06B9AC417}" srcOrd="1" destOrd="0" presId="urn:microsoft.com/office/officeart/2008/layout/LinedList"/>
    <dgm:cxn modelId="{2D03197B-478B-498B-864B-D76EEA57BC1D}" type="presParOf" srcId="{E72FC379-B829-4862-AF79-DC37C1DE09C5}" destId="{01A08036-F5B1-4908-A140-8E99E50FB222}" srcOrd="10" destOrd="0" presId="urn:microsoft.com/office/officeart/2008/layout/LinedList"/>
    <dgm:cxn modelId="{47854ABD-F143-49F8-BE30-B2EF5B62A9A9}" type="presParOf" srcId="{E72FC379-B829-4862-AF79-DC37C1DE09C5}" destId="{830F2D7D-0471-4C70-B618-55DA3A2F5619}" srcOrd="11" destOrd="0" presId="urn:microsoft.com/office/officeart/2008/layout/LinedList"/>
    <dgm:cxn modelId="{E7AAA41B-6151-4A18-9AFC-F4DDB17A4886}" type="presParOf" srcId="{830F2D7D-0471-4C70-B618-55DA3A2F5619}" destId="{B148F67A-19D9-42DB-8440-30B318604D25}" srcOrd="0" destOrd="0" presId="urn:microsoft.com/office/officeart/2008/layout/LinedList"/>
    <dgm:cxn modelId="{A51925CD-C9ED-43A8-A10A-8573F67816F8}" type="presParOf" srcId="{830F2D7D-0471-4C70-B618-55DA3A2F5619}" destId="{7CADAA95-D5BB-4728-BAE8-AC3616F85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420974-E9BE-4344-A670-B462F783FE3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D02C79-C355-469D-A08F-B7AE81F73A99}">
      <dgm:prSet custT="1"/>
      <dgm:spPr/>
      <dgm:t>
        <a:bodyPr/>
        <a:lstStyle/>
        <a:p>
          <a:r>
            <a:rPr lang="de-AT" sz="3200" u="sng"/>
            <a:t>Ausgangssituation</a:t>
          </a:r>
          <a:endParaRPr lang="en-US" sz="3200" u="sng" dirty="0"/>
        </a:p>
      </dgm:t>
    </dgm:pt>
    <dgm:pt modelId="{96963EAA-81D8-40DB-BDF0-32DDC6274DD2}" type="parTrans" cxnId="{7B4D3EBA-7F49-4E58-BB48-B0A12BE6AA9A}">
      <dgm:prSet/>
      <dgm:spPr/>
      <dgm:t>
        <a:bodyPr/>
        <a:lstStyle/>
        <a:p>
          <a:endParaRPr lang="en-US" sz="1000"/>
        </a:p>
      </dgm:t>
    </dgm:pt>
    <dgm:pt modelId="{323A0D84-0EDF-41E1-BB92-5B9C85EBB2A2}" type="sibTrans" cxnId="{7B4D3EBA-7F49-4E58-BB48-B0A12BE6AA9A}">
      <dgm:prSet/>
      <dgm:spPr/>
      <dgm:t>
        <a:bodyPr/>
        <a:lstStyle/>
        <a:p>
          <a:endParaRPr lang="en-US" sz="1000"/>
        </a:p>
      </dgm:t>
    </dgm:pt>
    <dgm:pt modelId="{F4F7D60B-F35E-49CA-9051-539F3DD4EAEB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8C6EC11B-A358-4CB3-8BB9-A9C18642BCA1}" type="parTrans" cxnId="{7C077EF0-A0C6-4A7B-84D4-D0B60AEC6B9A}">
      <dgm:prSet/>
      <dgm:spPr/>
      <dgm:t>
        <a:bodyPr/>
        <a:lstStyle/>
        <a:p>
          <a:endParaRPr lang="en-US" sz="1000"/>
        </a:p>
      </dgm:t>
    </dgm:pt>
    <dgm:pt modelId="{8B7B88EB-7514-45C4-963E-D35C33287D34}" type="sibTrans" cxnId="{7C077EF0-A0C6-4A7B-84D4-D0B60AEC6B9A}">
      <dgm:prSet/>
      <dgm:spPr/>
      <dgm:t>
        <a:bodyPr/>
        <a:lstStyle/>
        <a:p>
          <a:endParaRPr lang="en-US" sz="1000"/>
        </a:p>
      </dgm:t>
    </dgm:pt>
    <dgm:pt modelId="{327C3179-04C6-4B51-8956-A23497012D77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8030923A-C993-456B-A56C-DE30E4624F75}" type="parTrans" cxnId="{3A9CC5DB-4317-43EB-8B8A-F049F7F7AFB7}">
      <dgm:prSet/>
      <dgm:spPr/>
      <dgm:t>
        <a:bodyPr/>
        <a:lstStyle/>
        <a:p>
          <a:endParaRPr lang="en-US" sz="1000"/>
        </a:p>
      </dgm:t>
    </dgm:pt>
    <dgm:pt modelId="{FD7B1EB5-83EE-4DB3-A612-5AD6D0AB7A92}" type="sibTrans" cxnId="{3A9CC5DB-4317-43EB-8B8A-F049F7F7AFB7}">
      <dgm:prSet/>
      <dgm:spPr/>
      <dgm:t>
        <a:bodyPr/>
        <a:lstStyle/>
        <a:p>
          <a:endParaRPr lang="en-US" sz="1000"/>
        </a:p>
      </dgm:t>
    </dgm:pt>
    <dgm:pt modelId="{101AE9F1-E84E-47A3-9134-23677BC70A9C}">
      <dgm:prSet custT="1"/>
      <dgm:spPr/>
      <dgm:t>
        <a:bodyPr/>
        <a:lstStyle/>
        <a:p>
          <a:r>
            <a:rPr lang="de-AT" sz="3200" b="0" i="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EEDE635E-9826-4C33-9557-1FADBC2DFD30}" type="parTrans" cxnId="{25EB4239-BDE2-42D0-BD30-1316EDA89F92}">
      <dgm:prSet/>
      <dgm:spPr/>
      <dgm:t>
        <a:bodyPr/>
        <a:lstStyle/>
        <a:p>
          <a:endParaRPr lang="en-US" sz="1000"/>
        </a:p>
      </dgm:t>
    </dgm:pt>
    <dgm:pt modelId="{5A507677-7828-4D13-AFC9-DB26BE7FEFB5}" type="sibTrans" cxnId="{25EB4239-BDE2-42D0-BD30-1316EDA89F92}">
      <dgm:prSet/>
      <dgm:spPr/>
      <dgm:t>
        <a:bodyPr/>
        <a:lstStyle/>
        <a:p>
          <a:endParaRPr lang="en-US" sz="1000"/>
        </a:p>
      </dgm:t>
    </dgm:pt>
    <dgm:pt modelId="{99C7D7A1-A388-4732-A8C3-E0F1743B2563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5DAB241A-3F53-4F0C-AA22-7BFC2544196F}" type="parTrans" cxnId="{DD0EA3D9-5689-41CC-A615-B4689FCD87EE}">
      <dgm:prSet/>
      <dgm:spPr/>
      <dgm:t>
        <a:bodyPr/>
        <a:lstStyle/>
        <a:p>
          <a:endParaRPr lang="en-US" sz="1000"/>
        </a:p>
      </dgm:t>
    </dgm:pt>
    <dgm:pt modelId="{97B3AAC3-6CFB-4424-866C-3C27B74AEE48}" type="sibTrans" cxnId="{DD0EA3D9-5689-41CC-A615-B4689FCD87EE}">
      <dgm:prSet/>
      <dgm:spPr/>
      <dgm:t>
        <a:bodyPr/>
        <a:lstStyle/>
        <a:p>
          <a:endParaRPr lang="en-US" sz="1000"/>
        </a:p>
      </dgm:t>
    </dgm:pt>
    <dgm:pt modelId="{3EBF1218-7904-423D-BAE6-8FAE8AB67528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FB2B8781-2749-4C10-BAA0-8360AC0406DB}" type="parTrans" cxnId="{2B76FE65-86FF-4E56-B0B0-521F56725DC0}">
      <dgm:prSet/>
      <dgm:spPr/>
      <dgm:t>
        <a:bodyPr/>
        <a:lstStyle/>
        <a:p>
          <a:endParaRPr lang="en-US"/>
        </a:p>
      </dgm:t>
    </dgm:pt>
    <dgm:pt modelId="{11659809-453C-4971-821F-E993FC48AFF7}" type="sibTrans" cxnId="{2B76FE65-86FF-4E56-B0B0-521F56725DC0}">
      <dgm:prSet/>
      <dgm:spPr/>
      <dgm:t>
        <a:bodyPr/>
        <a:lstStyle/>
        <a:p>
          <a:endParaRPr lang="en-US"/>
        </a:p>
      </dgm:t>
    </dgm:pt>
    <dgm:pt modelId="{E72FC379-B829-4862-AF79-DC37C1DE09C5}" type="pres">
      <dgm:prSet presAssocID="{0C420974-E9BE-4344-A670-B462F783FE3F}" presName="vert0" presStyleCnt="0">
        <dgm:presLayoutVars>
          <dgm:dir/>
          <dgm:animOne val="branch"/>
          <dgm:animLvl val="lvl"/>
        </dgm:presLayoutVars>
      </dgm:prSet>
      <dgm:spPr/>
    </dgm:pt>
    <dgm:pt modelId="{221B5CC4-FA03-46D4-BB8A-3384603DF559}" type="pres">
      <dgm:prSet presAssocID="{8AD02C79-C355-469D-A08F-B7AE81F73A99}" presName="thickLine" presStyleLbl="alignNode1" presStyleIdx="0" presStyleCnt="6"/>
      <dgm:spPr/>
    </dgm:pt>
    <dgm:pt modelId="{95BD27BD-D82D-4DE0-8A8A-8A1A0606DA81}" type="pres">
      <dgm:prSet presAssocID="{8AD02C79-C355-469D-A08F-B7AE81F73A99}" presName="horz1" presStyleCnt="0"/>
      <dgm:spPr/>
    </dgm:pt>
    <dgm:pt modelId="{0FF6625F-C3D1-4DF0-A17B-A473AA789D36}" type="pres">
      <dgm:prSet presAssocID="{8AD02C79-C355-469D-A08F-B7AE81F73A99}" presName="tx1" presStyleLbl="revTx" presStyleIdx="0" presStyleCnt="6"/>
      <dgm:spPr/>
    </dgm:pt>
    <dgm:pt modelId="{D8317380-A849-49E6-B6C7-BEDE5314D0AB}" type="pres">
      <dgm:prSet presAssocID="{8AD02C79-C355-469D-A08F-B7AE81F73A99}" presName="vert1" presStyleCnt="0"/>
      <dgm:spPr/>
    </dgm:pt>
    <dgm:pt modelId="{0404740E-D7F0-43B3-9396-C6ACE5FA2EB7}" type="pres">
      <dgm:prSet presAssocID="{99C7D7A1-A388-4732-A8C3-E0F1743B2563}" presName="thickLine" presStyleLbl="alignNode1" presStyleIdx="1" presStyleCnt="6"/>
      <dgm:spPr/>
    </dgm:pt>
    <dgm:pt modelId="{482D4C84-A95E-481E-BDF4-CE09FCC1A6F1}" type="pres">
      <dgm:prSet presAssocID="{99C7D7A1-A388-4732-A8C3-E0F1743B2563}" presName="horz1" presStyleCnt="0"/>
      <dgm:spPr/>
    </dgm:pt>
    <dgm:pt modelId="{C463D8A6-6BD8-4451-BD99-97509305437C}" type="pres">
      <dgm:prSet presAssocID="{99C7D7A1-A388-4732-A8C3-E0F1743B2563}" presName="tx1" presStyleLbl="revTx" presStyleIdx="1" presStyleCnt="6"/>
      <dgm:spPr/>
    </dgm:pt>
    <dgm:pt modelId="{FCFAFF09-E430-4295-A2A4-EDAED8DC089B}" type="pres">
      <dgm:prSet presAssocID="{99C7D7A1-A388-4732-A8C3-E0F1743B2563}" presName="vert1" presStyleCnt="0"/>
      <dgm:spPr/>
    </dgm:pt>
    <dgm:pt modelId="{63424469-3673-4DC2-AC7E-34F6901E8A75}" type="pres">
      <dgm:prSet presAssocID="{F4F7D60B-F35E-49CA-9051-539F3DD4EAEB}" presName="thickLine" presStyleLbl="alignNode1" presStyleIdx="2" presStyleCnt="6"/>
      <dgm:spPr/>
    </dgm:pt>
    <dgm:pt modelId="{05CDDA60-38A9-4643-84BD-D6B3633C3318}" type="pres">
      <dgm:prSet presAssocID="{F4F7D60B-F35E-49CA-9051-539F3DD4EAEB}" presName="horz1" presStyleCnt="0"/>
      <dgm:spPr/>
    </dgm:pt>
    <dgm:pt modelId="{3AFC75DA-8468-4F72-8E5E-DEF466A25A02}" type="pres">
      <dgm:prSet presAssocID="{F4F7D60B-F35E-49CA-9051-539F3DD4EAEB}" presName="tx1" presStyleLbl="revTx" presStyleIdx="2" presStyleCnt="6"/>
      <dgm:spPr/>
    </dgm:pt>
    <dgm:pt modelId="{6D6334A1-A440-4AD8-A337-C3699CB84ECD}" type="pres">
      <dgm:prSet presAssocID="{F4F7D60B-F35E-49CA-9051-539F3DD4EAEB}" presName="vert1" presStyleCnt="0"/>
      <dgm:spPr/>
    </dgm:pt>
    <dgm:pt modelId="{AFB48A0F-5080-4A2A-A7A7-84872297E6B7}" type="pres">
      <dgm:prSet presAssocID="{101AE9F1-E84E-47A3-9134-23677BC70A9C}" presName="thickLine" presStyleLbl="alignNode1" presStyleIdx="3" presStyleCnt="6"/>
      <dgm:spPr/>
    </dgm:pt>
    <dgm:pt modelId="{E7198422-EA5A-4901-B0ED-D6798A16A3ED}" type="pres">
      <dgm:prSet presAssocID="{101AE9F1-E84E-47A3-9134-23677BC70A9C}" presName="horz1" presStyleCnt="0"/>
      <dgm:spPr/>
    </dgm:pt>
    <dgm:pt modelId="{38A86E83-0ED3-4C91-999A-1DA491C5D093}" type="pres">
      <dgm:prSet presAssocID="{101AE9F1-E84E-47A3-9134-23677BC70A9C}" presName="tx1" presStyleLbl="revTx" presStyleIdx="3" presStyleCnt="6"/>
      <dgm:spPr/>
    </dgm:pt>
    <dgm:pt modelId="{5D8980A3-1B9A-4941-B0F7-DC1305EB48E7}" type="pres">
      <dgm:prSet presAssocID="{101AE9F1-E84E-47A3-9134-23677BC70A9C}" presName="vert1" presStyleCnt="0"/>
      <dgm:spPr/>
    </dgm:pt>
    <dgm:pt modelId="{936BD145-D51C-4992-BC8B-BCFE1B77ED91}" type="pres">
      <dgm:prSet presAssocID="{327C3179-04C6-4B51-8956-A23497012D77}" presName="thickLine" presStyleLbl="alignNode1" presStyleIdx="4" presStyleCnt="6"/>
      <dgm:spPr/>
    </dgm:pt>
    <dgm:pt modelId="{E79D1A86-C37E-4D1A-83D7-BD6C8AD8004A}" type="pres">
      <dgm:prSet presAssocID="{327C3179-04C6-4B51-8956-A23497012D77}" presName="horz1" presStyleCnt="0"/>
      <dgm:spPr/>
    </dgm:pt>
    <dgm:pt modelId="{C5B07451-9BF9-4031-B4C1-36F693F512D1}" type="pres">
      <dgm:prSet presAssocID="{327C3179-04C6-4B51-8956-A23497012D77}" presName="tx1" presStyleLbl="revTx" presStyleIdx="4" presStyleCnt="6"/>
      <dgm:spPr/>
    </dgm:pt>
    <dgm:pt modelId="{6503C13E-B988-4278-9848-C2E06B9AC417}" type="pres">
      <dgm:prSet presAssocID="{327C3179-04C6-4B51-8956-A23497012D77}" presName="vert1" presStyleCnt="0"/>
      <dgm:spPr/>
    </dgm:pt>
    <dgm:pt modelId="{01A08036-F5B1-4908-A140-8E99E50FB222}" type="pres">
      <dgm:prSet presAssocID="{3EBF1218-7904-423D-BAE6-8FAE8AB67528}" presName="thickLine" presStyleLbl="alignNode1" presStyleIdx="5" presStyleCnt="6"/>
      <dgm:spPr/>
    </dgm:pt>
    <dgm:pt modelId="{830F2D7D-0471-4C70-B618-55DA3A2F5619}" type="pres">
      <dgm:prSet presAssocID="{3EBF1218-7904-423D-BAE6-8FAE8AB67528}" presName="horz1" presStyleCnt="0"/>
      <dgm:spPr/>
    </dgm:pt>
    <dgm:pt modelId="{B148F67A-19D9-42DB-8440-30B318604D25}" type="pres">
      <dgm:prSet presAssocID="{3EBF1218-7904-423D-BAE6-8FAE8AB67528}" presName="tx1" presStyleLbl="revTx" presStyleIdx="5" presStyleCnt="6"/>
      <dgm:spPr/>
    </dgm:pt>
    <dgm:pt modelId="{7CADAA95-D5BB-4728-BAE8-AC3616F85664}" type="pres">
      <dgm:prSet presAssocID="{3EBF1218-7904-423D-BAE6-8FAE8AB67528}" presName="vert1" presStyleCnt="0"/>
      <dgm:spPr/>
    </dgm:pt>
  </dgm:ptLst>
  <dgm:cxnLst>
    <dgm:cxn modelId="{116A4609-5082-4E79-AD9D-D38413140878}" type="presOf" srcId="{8AD02C79-C355-469D-A08F-B7AE81F73A99}" destId="{0FF6625F-C3D1-4DF0-A17B-A473AA789D36}" srcOrd="0" destOrd="0" presId="urn:microsoft.com/office/officeart/2008/layout/LinedList"/>
    <dgm:cxn modelId="{51EB1611-4E80-47BD-8883-C98F1CCB5D11}" type="presOf" srcId="{3EBF1218-7904-423D-BAE6-8FAE8AB67528}" destId="{B148F67A-19D9-42DB-8440-30B318604D25}" srcOrd="0" destOrd="0" presId="urn:microsoft.com/office/officeart/2008/layout/LinedList"/>
    <dgm:cxn modelId="{F4650925-E4CB-4340-AC0A-1D2E11210256}" type="presOf" srcId="{101AE9F1-E84E-47A3-9134-23677BC70A9C}" destId="{38A86E83-0ED3-4C91-999A-1DA491C5D093}" srcOrd="0" destOrd="0" presId="urn:microsoft.com/office/officeart/2008/layout/LinedList"/>
    <dgm:cxn modelId="{25EB4239-BDE2-42D0-BD30-1316EDA89F92}" srcId="{0C420974-E9BE-4344-A670-B462F783FE3F}" destId="{101AE9F1-E84E-47A3-9134-23677BC70A9C}" srcOrd="3" destOrd="0" parTransId="{EEDE635E-9826-4C33-9557-1FADBC2DFD30}" sibTransId="{5A507677-7828-4D13-AFC9-DB26BE7FEFB5}"/>
    <dgm:cxn modelId="{2B76FE65-86FF-4E56-B0B0-521F56725DC0}" srcId="{0C420974-E9BE-4344-A670-B462F783FE3F}" destId="{3EBF1218-7904-423D-BAE6-8FAE8AB67528}" srcOrd="5" destOrd="0" parTransId="{FB2B8781-2749-4C10-BAA0-8360AC0406DB}" sibTransId="{11659809-453C-4971-821F-E993FC48AFF7}"/>
    <dgm:cxn modelId="{D366A249-B9EA-4C33-B427-097CA64695B9}" type="presOf" srcId="{F4F7D60B-F35E-49CA-9051-539F3DD4EAEB}" destId="{3AFC75DA-8468-4F72-8E5E-DEF466A25A02}" srcOrd="0" destOrd="0" presId="urn:microsoft.com/office/officeart/2008/layout/LinedList"/>
    <dgm:cxn modelId="{1DD1494B-76A5-4644-A0D3-AF59A79AF830}" type="presOf" srcId="{327C3179-04C6-4B51-8956-A23497012D77}" destId="{C5B07451-9BF9-4031-B4C1-36F693F512D1}" srcOrd="0" destOrd="0" presId="urn:microsoft.com/office/officeart/2008/layout/LinedList"/>
    <dgm:cxn modelId="{7B4D3EBA-7F49-4E58-BB48-B0A12BE6AA9A}" srcId="{0C420974-E9BE-4344-A670-B462F783FE3F}" destId="{8AD02C79-C355-469D-A08F-B7AE81F73A99}" srcOrd="0" destOrd="0" parTransId="{96963EAA-81D8-40DB-BDF0-32DDC6274DD2}" sibTransId="{323A0D84-0EDF-41E1-BB92-5B9C85EBB2A2}"/>
    <dgm:cxn modelId="{8C1533C4-C4AD-410F-BBD9-674DE2E0A57E}" type="presOf" srcId="{99C7D7A1-A388-4732-A8C3-E0F1743B2563}" destId="{C463D8A6-6BD8-4451-BD99-97509305437C}" srcOrd="0" destOrd="0" presId="urn:microsoft.com/office/officeart/2008/layout/LinedList"/>
    <dgm:cxn modelId="{DD0EA3D9-5689-41CC-A615-B4689FCD87EE}" srcId="{0C420974-E9BE-4344-A670-B462F783FE3F}" destId="{99C7D7A1-A388-4732-A8C3-E0F1743B2563}" srcOrd="1" destOrd="0" parTransId="{5DAB241A-3F53-4F0C-AA22-7BFC2544196F}" sibTransId="{97B3AAC3-6CFB-4424-866C-3C27B74AEE48}"/>
    <dgm:cxn modelId="{3A9CC5DB-4317-43EB-8B8A-F049F7F7AFB7}" srcId="{0C420974-E9BE-4344-A670-B462F783FE3F}" destId="{327C3179-04C6-4B51-8956-A23497012D77}" srcOrd="4" destOrd="0" parTransId="{8030923A-C993-456B-A56C-DE30E4624F75}" sibTransId="{FD7B1EB5-83EE-4DB3-A612-5AD6D0AB7A92}"/>
    <dgm:cxn modelId="{7C077EF0-A0C6-4A7B-84D4-D0B60AEC6B9A}" srcId="{0C420974-E9BE-4344-A670-B462F783FE3F}" destId="{F4F7D60B-F35E-49CA-9051-539F3DD4EAEB}" srcOrd="2" destOrd="0" parTransId="{8C6EC11B-A358-4CB3-8BB9-A9C18642BCA1}" sibTransId="{8B7B88EB-7514-45C4-963E-D35C33287D34}"/>
    <dgm:cxn modelId="{CEA1EFFE-9DA2-4466-A874-072BEA7BD10B}" type="presOf" srcId="{0C420974-E9BE-4344-A670-B462F783FE3F}" destId="{E72FC379-B829-4862-AF79-DC37C1DE09C5}" srcOrd="0" destOrd="0" presId="urn:microsoft.com/office/officeart/2008/layout/LinedList"/>
    <dgm:cxn modelId="{3F0628BD-DAF1-4B2F-9566-5981FF3E9D3F}" type="presParOf" srcId="{E72FC379-B829-4862-AF79-DC37C1DE09C5}" destId="{221B5CC4-FA03-46D4-BB8A-3384603DF559}" srcOrd="0" destOrd="0" presId="urn:microsoft.com/office/officeart/2008/layout/LinedList"/>
    <dgm:cxn modelId="{19AA6894-0047-4740-A7C8-723FF60EF7B7}" type="presParOf" srcId="{E72FC379-B829-4862-AF79-DC37C1DE09C5}" destId="{95BD27BD-D82D-4DE0-8A8A-8A1A0606DA81}" srcOrd="1" destOrd="0" presId="urn:microsoft.com/office/officeart/2008/layout/LinedList"/>
    <dgm:cxn modelId="{2E756A9B-9627-4DF6-AFFD-B519D1F82364}" type="presParOf" srcId="{95BD27BD-D82D-4DE0-8A8A-8A1A0606DA81}" destId="{0FF6625F-C3D1-4DF0-A17B-A473AA789D36}" srcOrd="0" destOrd="0" presId="urn:microsoft.com/office/officeart/2008/layout/LinedList"/>
    <dgm:cxn modelId="{31D786C4-887C-4F35-B651-8A38357FC70E}" type="presParOf" srcId="{95BD27BD-D82D-4DE0-8A8A-8A1A0606DA81}" destId="{D8317380-A849-49E6-B6C7-BEDE5314D0AB}" srcOrd="1" destOrd="0" presId="urn:microsoft.com/office/officeart/2008/layout/LinedList"/>
    <dgm:cxn modelId="{6ACCD055-209D-4931-A109-885C9C6BDE71}" type="presParOf" srcId="{E72FC379-B829-4862-AF79-DC37C1DE09C5}" destId="{0404740E-D7F0-43B3-9396-C6ACE5FA2EB7}" srcOrd="2" destOrd="0" presId="urn:microsoft.com/office/officeart/2008/layout/LinedList"/>
    <dgm:cxn modelId="{28712791-F544-47E1-ABA5-9F3FA5CC6021}" type="presParOf" srcId="{E72FC379-B829-4862-AF79-DC37C1DE09C5}" destId="{482D4C84-A95E-481E-BDF4-CE09FCC1A6F1}" srcOrd="3" destOrd="0" presId="urn:microsoft.com/office/officeart/2008/layout/LinedList"/>
    <dgm:cxn modelId="{30C124D6-1AD9-421C-ABFE-46FADC232349}" type="presParOf" srcId="{482D4C84-A95E-481E-BDF4-CE09FCC1A6F1}" destId="{C463D8A6-6BD8-4451-BD99-97509305437C}" srcOrd="0" destOrd="0" presId="urn:microsoft.com/office/officeart/2008/layout/LinedList"/>
    <dgm:cxn modelId="{891EE03D-1714-4709-960B-2CD2F2E70F09}" type="presParOf" srcId="{482D4C84-A95E-481E-BDF4-CE09FCC1A6F1}" destId="{FCFAFF09-E430-4295-A2A4-EDAED8DC089B}" srcOrd="1" destOrd="0" presId="urn:microsoft.com/office/officeart/2008/layout/LinedList"/>
    <dgm:cxn modelId="{1A9DF81F-78F7-4E44-B884-C3CF07134B3D}" type="presParOf" srcId="{E72FC379-B829-4862-AF79-DC37C1DE09C5}" destId="{63424469-3673-4DC2-AC7E-34F6901E8A75}" srcOrd="4" destOrd="0" presId="urn:microsoft.com/office/officeart/2008/layout/LinedList"/>
    <dgm:cxn modelId="{F6FF60B7-EA0D-44E2-9F3B-C23D532AE236}" type="presParOf" srcId="{E72FC379-B829-4862-AF79-DC37C1DE09C5}" destId="{05CDDA60-38A9-4643-84BD-D6B3633C3318}" srcOrd="5" destOrd="0" presId="urn:microsoft.com/office/officeart/2008/layout/LinedList"/>
    <dgm:cxn modelId="{AA3F7824-A77D-4519-AA95-0594889390B1}" type="presParOf" srcId="{05CDDA60-38A9-4643-84BD-D6B3633C3318}" destId="{3AFC75DA-8468-4F72-8E5E-DEF466A25A02}" srcOrd="0" destOrd="0" presId="urn:microsoft.com/office/officeart/2008/layout/LinedList"/>
    <dgm:cxn modelId="{7BC4F583-AC74-482C-9953-3B41F1AD8ED9}" type="presParOf" srcId="{05CDDA60-38A9-4643-84BD-D6B3633C3318}" destId="{6D6334A1-A440-4AD8-A337-C3699CB84ECD}" srcOrd="1" destOrd="0" presId="urn:microsoft.com/office/officeart/2008/layout/LinedList"/>
    <dgm:cxn modelId="{C2CC6730-DE98-49CA-9659-17BEF67E9507}" type="presParOf" srcId="{E72FC379-B829-4862-AF79-DC37C1DE09C5}" destId="{AFB48A0F-5080-4A2A-A7A7-84872297E6B7}" srcOrd="6" destOrd="0" presId="urn:microsoft.com/office/officeart/2008/layout/LinedList"/>
    <dgm:cxn modelId="{4E8A3582-EB1B-4A26-B10E-0E8008AF03CD}" type="presParOf" srcId="{E72FC379-B829-4862-AF79-DC37C1DE09C5}" destId="{E7198422-EA5A-4901-B0ED-D6798A16A3ED}" srcOrd="7" destOrd="0" presId="urn:microsoft.com/office/officeart/2008/layout/LinedList"/>
    <dgm:cxn modelId="{03FCF924-861B-4160-91D3-C9359622D3EF}" type="presParOf" srcId="{E7198422-EA5A-4901-B0ED-D6798A16A3ED}" destId="{38A86E83-0ED3-4C91-999A-1DA491C5D093}" srcOrd="0" destOrd="0" presId="urn:microsoft.com/office/officeart/2008/layout/LinedList"/>
    <dgm:cxn modelId="{0638772B-F990-45CB-BC96-E8F30FE00079}" type="presParOf" srcId="{E7198422-EA5A-4901-B0ED-D6798A16A3ED}" destId="{5D8980A3-1B9A-4941-B0F7-DC1305EB48E7}" srcOrd="1" destOrd="0" presId="urn:microsoft.com/office/officeart/2008/layout/LinedList"/>
    <dgm:cxn modelId="{8FB45473-C788-4005-9339-7DC874FA7CB3}" type="presParOf" srcId="{E72FC379-B829-4862-AF79-DC37C1DE09C5}" destId="{936BD145-D51C-4992-BC8B-BCFE1B77ED91}" srcOrd="8" destOrd="0" presId="urn:microsoft.com/office/officeart/2008/layout/LinedList"/>
    <dgm:cxn modelId="{64AC6F7E-ABEF-4AAD-9509-0EDF8FA58283}" type="presParOf" srcId="{E72FC379-B829-4862-AF79-DC37C1DE09C5}" destId="{E79D1A86-C37E-4D1A-83D7-BD6C8AD8004A}" srcOrd="9" destOrd="0" presId="urn:microsoft.com/office/officeart/2008/layout/LinedList"/>
    <dgm:cxn modelId="{CD6849ED-E86D-47DC-BD24-1A8C52312BD1}" type="presParOf" srcId="{E79D1A86-C37E-4D1A-83D7-BD6C8AD8004A}" destId="{C5B07451-9BF9-4031-B4C1-36F693F512D1}" srcOrd="0" destOrd="0" presId="urn:microsoft.com/office/officeart/2008/layout/LinedList"/>
    <dgm:cxn modelId="{05314176-8F9F-4C7C-A453-59D7D8032EDA}" type="presParOf" srcId="{E79D1A86-C37E-4D1A-83D7-BD6C8AD8004A}" destId="{6503C13E-B988-4278-9848-C2E06B9AC417}" srcOrd="1" destOrd="0" presId="urn:microsoft.com/office/officeart/2008/layout/LinedList"/>
    <dgm:cxn modelId="{2D03197B-478B-498B-864B-D76EEA57BC1D}" type="presParOf" srcId="{E72FC379-B829-4862-AF79-DC37C1DE09C5}" destId="{01A08036-F5B1-4908-A140-8E99E50FB222}" srcOrd="10" destOrd="0" presId="urn:microsoft.com/office/officeart/2008/layout/LinedList"/>
    <dgm:cxn modelId="{47854ABD-F143-49F8-BE30-B2EF5B62A9A9}" type="presParOf" srcId="{E72FC379-B829-4862-AF79-DC37C1DE09C5}" destId="{830F2D7D-0471-4C70-B618-55DA3A2F5619}" srcOrd="11" destOrd="0" presId="urn:microsoft.com/office/officeart/2008/layout/LinedList"/>
    <dgm:cxn modelId="{E7AAA41B-6151-4A18-9AFC-F4DDB17A4886}" type="presParOf" srcId="{830F2D7D-0471-4C70-B618-55DA3A2F5619}" destId="{B148F67A-19D9-42DB-8440-30B318604D25}" srcOrd="0" destOrd="0" presId="urn:microsoft.com/office/officeart/2008/layout/LinedList"/>
    <dgm:cxn modelId="{A51925CD-C9ED-43A8-A10A-8573F67816F8}" type="presParOf" srcId="{830F2D7D-0471-4C70-B618-55DA3A2F5619}" destId="{7CADAA95-D5BB-4728-BAE8-AC3616F85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420974-E9BE-4344-A670-B462F783FE3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D02C79-C355-469D-A08F-B7AE81F73A99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96963EAA-81D8-40DB-BDF0-32DDC6274DD2}" type="parTrans" cxnId="{7B4D3EBA-7F49-4E58-BB48-B0A12BE6AA9A}">
      <dgm:prSet/>
      <dgm:spPr/>
      <dgm:t>
        <a:bodyPr/>
        <a:lstStyle/>
        <a:p>
          <a:endParaRPr lang="en-US" sz="1000"/>
        </a:p>
      </dgm:t>
    </dgm:pt>
    <dgm:pt modelId="{323A0D84-0EDF-41E1-BB92-5B9C85EBB2A2}" type="sibTrans" cxnId="{7B4D3EBA-7F49-4E58-BB48-B0A12BE6AA9A}">
      <dgm:prSet/>
      <dgm:spPr/>
      <dgm:t>
        <a:bodyPr/>
        <a:lstStyle/>
        <a:p>
          <a:endParaRPr lang="en-US" sz="1000"/>
        </a:p>
      </dgm:t>
    </dgm:pt>
    <dgm:pt modelId="{F4F7D60B-F35E-49CA-9051-539F3DD4EAEB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8C6EC11B-A358-4CB3-8BB9-A9C18642BCA1}" type="parTrans" cxnId="{7C077EF0-A0C6-4A7B-84D4-D0B60AEC6B9A}">
      <dgm:prSet/>
      <dgm:spPr/>
      <dgm:t>
        <a:bodyPr/>
        <a:lstStyle/>
        <a:p>
          <a:endParaRPr lang="en-US" sz="1000"/>
        </a:p>
      </dgm:t>
    </dgm:pt>
    <dgm:pt modelId="{8B7B88EB-7514-45C4-963E-D35C33287D34}" type="sibTrans" cxnId="{7C077EF0-A0C6-4A7B-84D4-D0B60AEC6B9A}">
      <dgm:prSet/>
      <dgm:spPr/>
      <dgm:t>
        <a:bodyPr/>
        <a:lstStyle/>
        <a:p>
          <a:endParaRPr lang="en-US" sz="1000"/>
        </a:p>
      </dgm:t>
    </dgm:pt>
    <dgm:pt modelId="{327C3179-04C6-4B51-8956-A23497012D77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8030923A-C993-456B-A56C-DE30E4624F75}" type="parTrans" cxnId="{3A9CC5DB-4317-43EB-8B8A-F049F7F7AFB7}">
      <dgm:prSet/>
      <dgm:spPr/>
      <dgm:t>
        <a:bodyPr/>
        <a:lstStyle/>
        <a:p>
          <a:endParaRPr lang="en-US" sz="1000"/>
        </a:p>
      </dgm:t>
    </dgm:pt>
    <dgm:pt modelId="{FD7B1EB5-83EE-4DB3-A612-5AD6D0AB7A92}" type="sibTrans" cxnId="{3A9CC5DB-4317-43EB-8B8A-F049F7F7AFB7}">
      <dgm:prSet/>
      <dgm:spPr/>
      <dgm:t>
        <a:bodyPr/>
        <a:lstStyle/>
        <a:p>
          <a:endParaRPr lang="en-US" sz="1000"/>
        </a:p>
      </dgm:t>
    </dgm:pt>
    <dgm:pt modelId="{101AE9F1-E84E-47A3-9134-23677BC70A9C}">
      <dgm:prSet custT="1"/>
      <dgm:spPr/>
      <dgm:t>
        <a:bodyPr/>
        <a:lstStyle/>
        <a:p>
          <a:r>
            <a:rPr lang="de-AT" sz="3200" b="0" i="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EEDE635E-9826-4C33-9557-1FADBC2DFD30}" type="parTrans" cxnId="{25EB4239-BDE2-42D0-BD30-1316EDA89F92}">
      <dgm:prSet/>
      <dgm:spPr/>
      <dgm:t>
        <a:bodyPr/>
        <a:lstStyle/>
        <a:p>
          <a:endParaRPr lang="en-US" sz="1000"/>
        </a:p>
      </dgm:t>
    </dgm:pt>
    <dgm:pt modelId="{5A507677-7828-4D13-AFC9-DB26BE7FEFB5}" type="sibTrans" cxnId="{25EB4239-BDE2-42D0-BD30-1316EDA89F92}">
      <dgm:prSet/>
      <dgm:spPr/>
      <dgm:t>
        <a:bodyPr/>
        <a:lstStyle/>
        <a:p>
          <a:endParaRPr lang="en-US" sz="1000"/>
        </a:p>
      </dgm:t>
    </dgm:pt>
    <dgm:pt modelId="{99C7D7A1-A388-4732-A8C3-E0F1743B2563}">
      <dgm:prSet custT="1"/>
      <dgm:spPr/>
      <dgm:t>
        <a:bodyPr/>
        <a:lstStyle/>
        <a:p>
          <a:r>
            <a:rPr lang="de-AT" sz="3200" u="sng">
              <a:solidFill>
                <a:schemeClr val="tx1"/>
              </a:solidFill>
            </a:rPr>
            <a:t>Prozess</a:t>
          </a:r>
          <a:endParaRPr lang="en-US" sz="3200" u="sng" dirty="0">
            <a:solidFill>
              <a:schemeClr val="tx1"/>
            </a:solidFill>
          </a:endParaRPr>
        </a:p>
      </dgm:t>
    </dgm:pt>
    <dgm:pt modelId="{5DAB241A-3F53-4F0C-AA22-7BFC2544196F}" type="parTrans" cxnId="{DD0EA3D9-5689-41CC-A615-B4689FCD87EE}">
      <dgm:prSet/>
      <dgm:spPr/>
      <dgm:t>
        <a:bodyPr/>
        <a:lstStyle/>
        <a:p>
          <a:endParaRPr lang="en-US" sz="1000"/>
        </a:p>
      </dgm:t>
    </dgm:pt>
    <dgm:pt modelId="{97B3AAC3-6CFB-4424-866C-3C27B74AEE48}" type="sibTrans" cxnId="{DD0EA3D9-5689-41CC-A615-B4689FCD87EE}">
      <dgm:prSet/>
      <dgm:spPr/>
      <dgm:t>
        <a:bodyPr/>
        <a:lstStyle/>
        <a:p>
          <a:endParaRPr lang="en-US" sz="1000"/>
        </a:p>
      </dgm:t>
    </dgm:pt>
    <dgm:pt modelId="{3EBF1218-7904-423D-BAE6-8FAE8AB67528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FB2B8781-2749-4C10-BAA0-8360AC0406DB}" type="parTrans" cxnId="{2B76FE65-86FF-4E56-B0B0-521F56725DC0}">
      <dgm:prSet/>
      <dgm:spPr/>
      <dgm:t>
        <a:bodyPr/>
        <a:lstStyle/>
        <a:p>
          <a:endParaRPr lang="en-US"/>
        </a:p>
      </dgm:t>
    </dgm:pt>
    <dgm:pt modelId="{11659809-453C-4971-821F-E993FC48AFF7}" type="sibTrans" cxnId="{2B76FE65-86FF-4E56-B0B0-521F56725DC0}">
      <dgm:prSet/>
      <dgm:spPr/>
      <dgm:t>
        <a:bodyPr/>
        <a:lstStyle/>
        <a:p>
          <a:endParaRPr lang="en-US"/>
        </a:p>
      </dgm:t>
    </dgm:pt>
    <dgm:pt modelId="{E72FC379-B829-4862-AF79-DC37C1DE09C5}" type="pres">
      <dgm:prSet presAssocID="{0C420974-E9BE-4344-A670-B462F783FE3F}" presName="vert0" presStyleCnt="0">
        <dgm:presLayoutVars>
          <dgm:dir/>
          <dgm:animOne val="branch"/>
          <dgm:animLvl val="lvl"/>
        </dgm:presLayoutVars>
      </dgm:prSet>
      <dgm:spPr/>
    </dgm:pt>
    <dgm:pt modelId="{221B5CC4-FA03-46D4-BB8A-3384603DF559}" type="pres">
      <dgm:prSet presAssocID="{8AD02C79-C355-469D-A08F-B7AE81F73A99}" presName="thickLine" presStyleLbl="alignNode1" presStyleIdx="0" presStyleCnt="6"/>
      <dgm:spPr/>
    </dgm:pt>
    <dgm:pt modelId="{95BD27BD-D82D-4DE0-8A8A-8A1A0606DA81}" type="pres">
      <dgm:prSet presAssocID="{8AD02C79-C355-469D-A08F-B7AE81F73A99}" presName="horz1" presStyleCnt="0"/>
      <dgm:spPr/>
    </dgm:pt>
    <dgm:pt modelId="{0FF6625F-C3D1-4DF0-A17B-A473AA789D36}" type="pres">
      <dgm:prSet presAssocID="{8AD02C79-C355-469D-A08F-B7AE81F73A99}" presName="tx1" presStyleLbl="revTx" presStyleIdx="0" presStyleCnt="6"/>
      <dgm:spPr/>
    </dgm:pt>
    <dgm:pt modelId="{D8317380-A849-49E6-B6C7-BEDE5314D0AB}" type="pres">
      <dgm:prSet presAssocID="{8AD02C79-C355-469D-A08F-B7AE81F73A99}" presName="vert1" presStyleCnt="0"/>
      <dgm:spPr/>
    </dgm:pt>
    <dgm:pt modelId="{0404740E-D7F0-43B3-9396-C6ACE5FA2EB7}" type="pres">
      <dgm:prSet presAssocID="{99C7D7A1-A388-4732-A8C3-E0F1743B2563}" presName="thickLine" presStyleLbl="alignNode1" presStyleIdx="1" presStyleCnt="6"/>
      <dgm:spPr/>
    </dgm:pt>
    <dgm:pt modelId="{482D4C84-A95E-481E-BDF4-CE09FCC1A6F1}" type="pres">
      <dgm:prSet presAssocID="{99C7D7A1-A388-4732-A8C3-E0F1743B2563}" presName="horz1" presStyleCnt="0"/>
      <dgm:spPr/>
    </dgm:pt>
    <dgm:pt modelId="{C463D8A6-6BD8-4451-BD99-97509305437C}" type="pres">
      <dgm:prSet presAssocID="{99C7D7A1-A388-4732-A8C3-E0F1743B2563}" presName="tx1" presStyleLbl="revTx" presStyleIdx="1" presStyleCnt="6"/>
      <dgm:spPr/>
    </dgm:pt>
    <dgm:pt modelId="{FCFAFF09-E430-4295-A2A4-EDAED8DC089B}" type="pres">
      <dgm:prSet presAssocID="{99C7D7A1-A388-4732-A8C3-E0F1743B2563}" presName="vert1" presStyleCnt="0"/>
      <dgm:spPr/>
    </dgm:pt>
    <dgm:pt modelId="{63424469-3673-4DC2-AC7E-34F6901E8A75}" type="pres">
      <dgm:prSet presAssocID="{F4F7D60B-F35E-49CA-9051-539F3DD4EAEB}" presName="thickLine" presStyleLbl="alignNode1" presStyleIdx="2" presStyleCnt="6"/>
      <dgm:spPr/>
    </dgm:pt>
    <dgm:pt modelId="{05CDDA60-38A9-4643-84BD-D6B3633C3318}" type="pres">
      <dgm:prSet presAssocID="{F4F7D60B-F35E-49CA-9051-539F3DD4EAEB}" presName="horz1" presStyleCnt="0"/>
      <dgm:spPr/>
    </dgm:pt>
    <dgm:pt modelId="{3AFC75DA-8468-4F72-8E5E-DEF466A25A02}" type="pres">
      <dgm:prSet presAssocID="{F4F7D60B-F35E-49CA-9051-539F3DD4EAEB}" presName="tx1" presStyleLbl="revTx" presStyleIdx="2" presStyleCnt="6"/>
      <dgm:spPr/>
    </dgm:pt>
    <dgm:pt modelId="{6D6334A1-A440-4AD8-A337-C3699CB84ECD}" type="pres">
      <dgm:prSet presAssocID="{F4F7D60B-F35E-49CA-9051-539F3DD4EAEB}" presName="vert1" presStyleCnt="0"/>
      <dgm:spPr/>
    </dgm:pt>
    <dgm:pt modelId="{AFB48A0F-5080-4A2A-A7A7-84872297E6B7}" type="pres">
      <dgm:prSet presAssocID="{101AE9F1-E84E-47A3-9134-23677BC70A9C}" presName="thickLine" presStyleLbl="alignNode1" presStyleIdx="3" presStyleCnt="6"/>
      <dgm:spPr/>
    </dgm:pt>
    <dgm:pt modelId="{E7198422-EA5A-4901-B0ED-D6798A16A3ED}" type="pres">
      <dgm:prSet presAssocID="{101AE9F1-E84E-47A3-9134-23677BC70A9C}" presName="horz1" presStyleCnt="0"/>
      <dgm:spPr/>
    </dgm:pt>
    <dgm:pt modelId="{38A86E83-0ED3-4C91-999A-1DA491C5D093}" type="pres">
      <dgm:prSet presAssocID="{101AE9F1-E84E-47A3-9134-23677BC70A9C}" presName="tx1" presStyleLbl="revTx" presStyleIdx="3" presStyleCnt="6"/>
      <dgm:spPr/>
    </dgm:pt>
    <dgm:pt modelId="{5D8980A3-1B9A-4941-B0F7-DC1305EB48E7}" type="pres">
      <dgm:prSet presAssocID="{101AE9F1-E84E-47A3-9134-23677BC70A9C}" presName="vert1" presStyleCnt="0"/>
      <dgm:spPr/>
    </dgm:pt>
    <dgm:pt modelId="{936BD145-D51C-4992-BC8B-BCFE1B77ED91}" type="pres">
      <dgm:prSet presAssocID="{327C3179-04C6-4B51-8956-A23497012D77}" presName="thickLine" presStyleLbl="alignNode1" presStyleIdx="4" presStyleCnt="6"/>
      <dgm:spPr/>
    </dgm:pt>
    <dgm:pt modelId="{E79D1A86-C37E-4D1A-83D7-BD6C8AD8004A}" type="pres">
      <dgm:prSet presAssocID="{327C3179-04C6-4B51-8956-A23497012D77}" presName="horz1" presStyleCnt="0"/>
      <dgm:spPr/>
    </dgm:pt>
    <dgm:pt modelId="{C5B07451-9BF9-4031-B4C1-36F693F512D1}" type="pres">
      <dgm:prSet presAssocID="{327C3179-04C6-4B51-8956-A23497012D77}" presName="tx1" presStyleLbl="revTx" presStyleIdx="4" presStyleCnt="6"/>
      <dgm:spPr/>
    </dgm:pt>
    <dgm:pt modelId="{6503C13E-B988-4278-9848-C2E06B9AC417}" type="pres">
      <dgm:prSet presAssocID="{327C3179-04C6-4B51-8956-A23497012D77}" presName="vert1" presStyleCnt="0"/>
      <dgm:spPr/>
    </dgm:pt>
    <dgm:pt modelId="{01A08036-F5B1-4908-A140-8E99E50FB222}" type="pres">
      <dgm:prSet presAssocID="{3EBF1218-7904-423D-BAE6-8FAE8AB67528}" presName="thickLine" presStyleLbl="alignNode1" presStyleIdx="5" presStyleCnt="6"/>
      <dgm:spPr/>
    </dgm:pt>
    <dgm:pt modelId="{830F2D7D-0471-4C70-B618-55DA3A2F5619}" type="pres">
      <dgm:prSet presAssocID="{3EBF1218-7904-423D-BAE6-8FAE8AB67528}" presName="horz1" presStyleCnt="0"/>
      <dgm:spPr/>
    </dgm:pt>
    <dgm:pt modelId="{B148F67A-19D9-42DB-8440-30B318604D25}" type="pres">
      <dgm:prSet presAssocID="{3EBF1218-7904-423D-BAE6-8FAE8AB67528}" presName="tx1" presStyleLbl="revTx" presStyleIdx="5" presStyleCnt="6"/>
      <dgm:spPr/>
    </dgm:pt>
    <dgm:pt modelId="{7CADAA95-D5BB-4728-BAE8-AC3616F85664}" type="pres">
      <dgm:prSet presAssocID="{3EBF1218-7904-423D-BAE6-8FAE8AB67528}" presName="vert1" presStyleCnt="0"/>
      <dgm:spPr/>
    </dgm:pt>
  </dgm:ptLst>
  <dgm:cxnLst>
    <dgm:cxn modelId="{116A4609-5082-4E79-AD9D-D38413140878}" type="presOf" srcId="{8AD02C79-C355-469D-A08F-B7AE81F73A99}" destId="{0FF6625F-C3D1-4DF0-A17B-A473AA789D36}" srcOrd="0" destOrd="0" presId="urn:microsoft.com/office/officeart/2008/layout/LinedList"/>
    <dgm:cxn modelId="{51EB1611-4E80-47BD-8883-C98F1CCB5D11}" type="presOf" srcId="{3EBF1218-7904-423D-BAE6-8FAE8AB67528}" destId="{B148F67A-19D9-42DB-8440-30B318604D25}" srcOrd="0" destOrd="0" presId="urn:microsoft.com/office/officeart/2008/layout/LinedList"/>
    <dgm:cxn modelId="{F4650925-E4CB-4340-AC0A-1D2E11210256}" type="presOf" srcId="{101AE9F1-E84E-47A3-9134-23677BC70A9C}" destId="{38A86E83-0ED3-4C91-999A-1DA491C5D093}" srcOrd="0" destOrd="0" presId="urn:microsoft.com/office/officeart/2008/layout/LinedList"/>
    <dgm:cxn modelId="{25EB4239-BDE2-42D0-BD30-1316EDA89F92}" srcId="{0C420974-E9BE-4344-A670-B462F783FE3F}" destId="{101AE9F1-E84E-47A3-9134-23677BC70A9C}" srcOrd="3" destOrd="0" parTransId="{EEDE635E-9826-4C33-9557-1FADBC2DFD30}" sibTransId="{5A507677-7828-4D13-AFC9-DB26BE7FEFB5}"/>
    <dgm:cxn modelId="{2B76FE65-86FF-4E56-B0B0-521F56725DC0}" srcId="{0C420974-E9BE-4344-A670-B462F783FE3F}" destId="{3EBF1218-7904-423D-BAE6-8FAE8AB67528}" srcOrd="5" destOrd="0" parTransId="{FB2B8781-2749-4C10-BAA0-8360AC0406DB}" sibTransId="{11659809-453C-4971-821F-E993FC48AFF7}"/>
    <dgm:cxn modelId="{D366A249-B9EA-4C33-B427-097CA64695B9}" type="presOf" srcId="{F4F7D60B-F35E-49CA-9051-539F3DD4EAEB}" destId="{3AFC75DA-8468-4F72-8E5E-DEF466A25A02}" srcOrd="0" destOrd="0" presId="urn:microsoft.com/office/officeart/2008/layout/LinedList"/>
    <dgm:cxn modelId="{1DD1494B-76A5-4644-A0D3-AF59A79AF830}" type="presOf" srcId="{327C3179-04C6-4B51-8956-A23497012D77}" destId="{C5B07451-9BF9-4031-B4C1-36F693F512D1}" srcOrd="0" destOrd="0" presId="urn:microsoft.com/office/officeart/2008/layout/LinedList"/>
    <dgm:cxn modelId="{7B4D3EBA-7F49-4E58-BB48-B0A12BE6AA9A}" srcId="{0C420974-E9BE-4344-A670-B462F783FE3F}" destId="{8AD02C79-C355-469D-A08F-B7AE81F73A99}" srcOrd="0" destOrd="0" parTransId="{96963EAA-81D8-40DB-BDF0-32DDC6274DD2}" sibTransId="{323A0D84-0EDF-41E1-BB92-5B9C85EBB2A2}"/>
    <dgm:cxn modelId="{8C1533C4-C4AD-410F-BBD9-674DE2E0A57E}" type="presOf" srcId="{99C7D7A1-A388-4732-A8C3-E0F1743B2563}" destId="{C463D8A6-6BD8-4451-BD99-97509305437C}" srcOrd="0" destOrd="0" presId="urn:microsoft.com/office/officeart/2008/layout/LinedList"/>
    <dgm:cxn modelId="{DD0EA3D9-5689-41CC-A615-B4689FCD87EE}" srcId="{0C420974-E9BE-4344-A670-B462F783FE3F}" destId="{99C7D7A1-A388-4732-A8C3-E0F1743B2563}" srcOrd="1" destOrd="0" parTransId="{5DAB241A-3F53-4F0C-AA22-7BFC2544196F}" sibTransId="{97B3AAC3-6CFB-4424-866C-3C27B74AEE48}"/>
    <dgm:cxn modelId="{3A9CC5DB-4317-43EB-8B8A-F049F7F7AFB7}" srcId="{0C420974-E9BE-4344-A670-B462F783FE3F}" destId="{327C3179-04C6-4B51-8956-A23497012D77}" srcOrd="4" destOrd="0" parTransId="{8030923A-C993-456B-A56C-DE30E4624F75}" sibTransId="{FD7B1EB5-83EE-4DB3-A612-5AD6D0AB7A92}"/>
    <dgm:cxn modelId="{7C077EF0-A0C6-4A7B-84D4-D0B60AEC6B9A}" srcId="{0C420974-E9BE-4344-A670-B462F783FE3F}" destId="{F4F7D60B-F35E-49CA-9051-539F3DD4EAEB}" srcOrd="2" destOrd="0" parTransId="{8C6EC11B-A358-4CB3-8BB9-A9C18642BCA1}" sibTransId="{8B7B88EB-7514-45C4-963E-D35C33287D34}"/>
    <dgm:cxn modelId="{CEA1EFFE-9DA2-4466-A874-072BEA7BD10B}" type="presOf" srcId="{0C420974-E9BE-4344-A670-B462F783FE3F}" destId="{E72FC379-B829-4862-AF79-DC37C1DE09C5}" srcOrd="0" destOrd="0" presId="urn:microsoft.com/office/officeart/2008/layout/LinedList"/>
    <dgm:cxn modelId="{3F0628BD-DAF1-4B2F-9566-5981FF3E9D3F}" type="presParOf" srcId="{E72FC379-B829-4862-AF79-DC37C1DE09C5}" destId="{221B5CC4-FA03-46D4-BB8A-3384603DF559}" srcOrd="0" destOrd="0" presId="urn:microsoft.com/office/officeart/2008/layout/LinedList"/>
    <dgm:cxn modelId="{19AA6894-0047-4740-A7C8-723FF60EF7B7}" type="presParOf" srcId="{E72FC379-B829-4862-AF79-DC37C1DE09C5}" destId="{95BD27BD-D82D-4DE0-8A8A-8A1A0606DA81}" srcOrd="1" destOrd="0" presId="urn:microsoft.com/office/officeart/2008/layout/LinedList"/>
    <dgm:cxn modelId="{2E756A9B-9627-4DF6-AFFD-B519D1F82364}" type="presParOf" srcId="{95BD27BD-D82D-4DE0-8A8A-8A1A0606DA81}" destId="{0FF6625F-C3D1-4DF0-A17B-A473AA789D36}" srcOrd="0" destOrd="0" presId="urn:microsoft.com/office/officeart/2008/layout/LinedList"/>
    <dgm:cxn modelId="{31D786C4-887C-4F35-B651-8A38357FC70E}" type="presParOf" srcId="{95BD27BD-D82D-4DE0-8A8A-8A1A0606DA81}" destId="{D8317380-A849-49E6-B6C7-BEDE5314D0AB}" srcOrd="1" destOrd="0" presId="urn:microsoft.com/office/officeart/2008/layout/LinedList"/>
    <dgm:cxn modelId="{6ACCD055-209D-4931-A109-885C9C6BDE71}" type="presParOf" srcId="{E72FC379-B829-4862-AF79-DC37C1DE09C5}" destId="{0404740E-D7F0-43B3-9396-C6ACE5FA2EB7}" srcOrd="2" destOrd="0" presId="urn:microsoft.com/office/officeart/2008/layout/LinedList"/>
    <dgm:cxn modelId="{28712791-F544-47E1-ABA5-9F3FA5CC6021}" type="presParOf" srcId="{E72FC379-B829-4862-AF79-DC37C1DE09C5}" destId="{482D4C84-A95E-481E-BDF4-CE09FCC1A6F1}" srcOrd="3" destOrd="0" presId="urn:microsoft.com/office/officeart/2008/layout/LinedList"/>
    <dgm:cxn modelId="{30C124D6-1AD9-421C-ABFE-46FADC232349}" type="presParOf" srcId="{482D4C84-A95E-481E-BDF4-CE09FCC1A6F1}" destId="{C463D8A6-6BD8-4451-BD99-97509305437C}" srcOrd="0" destOrd="0" presId="urn:microsoft.com/office/officeart/2008/layout/LinedList"/>
    <dgm:cxn modelId="{891EE03D-1714-4709-960B-2CD2F2E70F09}" type="presParOf" srcId="{482D4C84-A95E-481E-BDF4-CE09FCC1A6F1}" destId="{FCFAFF09-E430-4295-A2A4-EDAED8DC089B}" srcOrd="1" destOrd="0" presId="urn:microsoft.com/office/officeart/2008/layout/LinedList"/>
    <dgm:cxn modelId="{1A9DF81F-78F7-4E44-B884-C3CF07134B3D}" type="presParOf" srcId="{E72FC379-B829-4862-AF79-DC37C1DE09C5}" destId="{63424469-3673-4DC2-AC7E-34F6901E8A75}" srcOrd="4" destOrd="0" presId="urn:microsoft.com/office/officeart/2008/layout/LinedList"/>
    <dgm:cxn modelId="{F6FF60B7-EA0D-44E2-9F3B-C23D532AE236}" type="presParOf" srcId="{E72FC379-B829-4862-AF79-DC37C1DE09C5}" destId="{05CDDA60-38A9-4643-84BD-D6B3633C3318}" srcOrd="5" destOrd="0" presId="urn:microsoft.com/office/officeart/2008/layout/LinedList"/>
    <dgm:cxn modelId="{AA3F7824-A77D-4519-AA95-0594889390B1}" type="presParOf" srcId="{05CDDA60-38A9-4643-84BD-D6B3633C3318}" destId="{3AFC75DA-8468-4F72-8E5E-DEF466A25A02}" srcOrd="0" destOrd="0" presId="urn:microsoft.com/office/officeart/2008/layout/LinedList"/>
    <dgm:cxn modelId="{7BC4F583-AC74-482C-9953-3B41F1AD8ED9}" type="presParOf" srcId="{05CDDA60-38A9-4643-84BD-D6B3633C3318}" destId="{6D6334A1-A440-4AD8-A337-C3699CB84ECD}" srcOrd="1" destOrd="0" presId="urn:microsoft.com/office/officeart/2008/layout/LinedList"/>
    <dgm:cxn modelId="{C2CC6730-DE98-49CA-9659-17BEF67E9507}" type="presParOf" srcId="{E72FC379-B829-4862-AF79-DC37C1DE09C5}" destId="{AFB48A0F-5080-4A2A-A7A7-84872297E6B7}" srcOrd="6" destOrd="0" presId="urn:microsoft.com/office/officeart/2008/layout/LinedList"/>
    <dgm:cxn modelId="{4E8A3582-EB1B-4A26-B10E-0E8008AF03CD}" type="presParOf" srcId="{E72FC379-B829-4862-AF79-DC37C1DE09C5}" destId="{E7198422-EA5A-4901-B0ED-D6798A16A3ED}" srcOrd="7" destOrd="0" presId="urn:microsoft.com/office/officeart/2008/layout/LinedList"/>
    <dgm:cxn modelId="{03FCF924-861B-4160-91D3-C9359622D3EF}" type="presParOf" srcId="{E7198422-EA5A-4901-B0ED-D6798A16A3ED}" destId="{38A86E83-0ED3-4C91-999A-1DA491C5D093}" srcOrd="0" destOrd="0" presId="urn:microsoft.com/office/officeart/2008/layout/LinedList"/>
    <dgm:cxn modelId="{0638772B-F990-45CB-BC96-E8F30FE00079}" type="presParOf" srcId="{E7198422-EA5A-4901-B0ED-D6798A16A3ED}" destId="{5D8980A3-1B9A-4941-B0F7-DC1305EB48E7}" srcOrd="1" destOrd="0" presId="urn:microsoft.com/office/officeart/2008/layout/LinedList"/>
    <dgm:cxn modelId="{8FB45473-C788-4005-9339-7DC874FA7CB3}" type="presParOf" srcId="{E72FC379-B829-4862-AF79-DC37C1DE09C5}" destId="{936BD145-D51C-4992-BC8B-BCFE1B77ED91}" srcOrd="8" destOrd="0" presId="urn:microsoft.com/office/officeart/2008/layout/LinedList"/>
    <dgm:cxn modelId="{64AC6F7E-ABEF-4AAD-9509-0EDF8FA58283}" type="presParOf" srcId="{E72FC379-B829-4862-AF79-DC37C1DE09C5}" destId="{E79D1A86-C37E-4D1A-83D7-BD6C8AD8004A}" srcOrd="9" destOrd="0" presId="urn:microsoft.com/office/officeart/2008/layout/LinedList"/>
    <dgm:cxn modelId="{CD6849ED-E86D-47DC-BD24-1A8C52312BD1}" type="presParOf" srcId="{E79D1A86-C37E-4D1A-83D7-BD6C8AD8004A}" destId="{C5B07451-9BF9-4031-B4C1-36F693F512D1}" srcOrd="0" destOrd="0" presId="urn:microsoft.com/office/officeart/2008/layout/LinedList"/>
    <dgm:cxn modelId="{05314176-8F9F-4C7C-A453-59D7D8032EDA}" type="presParOf" srcId="{E79D1A86-C37E-4D1A-83D7-BD6C8AD8004A}" destId="{6503C13E-B988-4278-9848-C2E06B9AC417}" srcOrd="1" destOrd="0" presId="urn:microsoft.com/office/officeart/2008/layout/LinedList"/>
    <dgm:cxn modelId="{2D03197B-478B-498B-864B-D76EEA57BC1D}" type="presParOf" srcId="{E72FC379-B829-4862-AF79-DC37C1DE09C5}" destId="{01A08036-F5B1-4908-A140-8E99E50FB222}" srcOrd="10" destOrd="0" presId="urn:microsoft.com/office/officeart/2008/layout/LinedList"/>
    <dgm:cxn modelId="{47854ABD-F143-49F8-BE30-B2EF5B62A9A9}" type="presParOf" srcId="{E72FC379-B829-4862-AF79-DC37C1DE09C5}" destId="{830F2D7D-0471-4C70-B618-55DA3A2F5619}" srcOrd="11" destOrd="0" presId="urn:microsoft.com/office/officeart/2008/layout/LinedList"/>
    <dgm:cxn modelId="{E7AAA41B-6151-4A18-9AFC-F4DDB17A4886}" type="presParOf" srcId="{830F2D7D-0471-4C70-B618-55DA3A2F5619}" destId="{B148F67A-19D9-42DB-8440-30B318604D25}" srcOrd="0" destOrd="0" presId="urn:microsoft.com/office/officeart/2008/layout/LinedList"/>
    <dgm:cxn modelId="{A51925CD-C9ED-43A8-A10A-8573F67816F8}" type="presParOf" srcId="{830F2D7D-0471-4C70-B618-55DA3A2F5619}" destId="{7CADAA95-D5BB-4728-BAE8-AC3616F85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420974-E9BE-4344-A670-B462F783FE3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D02C79-C355-469D-A08F-B7AE81F73A99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96963EAA-81D8-40DB-BDF0-32DDC6274DD2}" type="parTrans" cxnId="{7B4D3EBA-7F49-4E58-BB48-B0A12BE6AA9A}">
      <dgm:prSet/>
      <dgm:spPr/>
      <dgm:t>
        <a:bodyPr/>
        <a:lstStyle/>
        <a:p>
          <a:endParaRPr lang="en-US" sz="1000"/>
        </a:p>
      </dgm:t>
    </dgm:pt>
    <dgm:pt modelId="{323A0D84-0EDF-41E1-BB92-5B9C85EBB2A2}" type="sibTrans" cxnId="{7B4D3EBA-7F49-4E58-BB48-B0A12BE6AA9A}">
      <dgm:prSet/>
      <dgm:spPr/>
      <dgm:t>
        <a:bodyPr/>
        <a:lstStyle/>
        <a:p>
          <a:endParaRPr lang="en-US" sz="1000"/>
        </a:p>
      </dgm:t>
    </dgm:pt>
    <dgm:pt modelId="{F4F7D60B-F35E-49CA-9051-539F3DD4EAEB}">
      <dgm:prSet custT="1"/>
      <dgm:spPr/>
      <dgm:t>
        <a:bodyPr/>
        <a:lstStyle/>
        <a:p>
          <a:r>
            <a:rPr lang="de-AT" sz="3200" u="sng">
              <a:solidFill>
                <a:schemeClr val="tx1"/>
              </a:solidFill>
            </a:rPr>
            <a:t>Methoden</a:t>
          </a:r>
          <a:endParaRPr lang="en-US" sz="3200" u="sng" dirty="0">
            <a:solidFill>
              <a:schemeClr val="tx1"/>
            </a:solidFill>
          </a:endParaRPr>
        </a:p>
      </dgm:t>
    </dgm:pt>
    <dgm:pt modelId="{8C6EC11B-A358-4CB3-8BB9-A9C18642BCA1}" type="parTrans" cxnId="{7C077EF0-A0C6-4A7B-84D4-D0B60AEC6B9A}">
      <dgm:prSet/>
      <dgm:spPr/>
      <dgm:t>
        <a:bodyPr/>
        <a:lstStyle/>
        <a:p>
          <a:endParaRPr lang="en-US" sz="1000"/>
        </a:p>
      </dgm:t>
    </dgm:pt>
    <dgm:pt modelId="{8B7B88EB-7514-45C4-963E-D35C33287D34}" type="sibTrans" cxnId="{7C077EF0-A0C6-4A7B-84D4-D0B60AEC6B9A}">
      <dgm:prSet/>
      <dgm:spPr/>
      <dgm:t>
        <a:bodyPr/>
        <a:lstStyle/>
        <a:p>
          <a:endParaRPr lang="en-US" sz="1000"/>
        </a:p>
      </dgm:t>
    </dgm:pt>
    <dgm:pt modelId="{327C3179-04C6-4B51-8956-A23497012D77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8030923A-C993-456B-A56C-DE30E4624F75}" type="parTrans" cxnId="{3A9CC5DB-4317-43EB-8B8A-F049F7F7AFB7}">
      <dgm:prSet/>
      <dgm:spPr/>
      <dgm:t>
        <a:bodyPr/>
        <a:lstStyle/>
        <a:p>
          <a:endParaRPr lang="en-US" sz="1000"/>
        </a:p>
      </dgm:t>
    </dgm:pt>
    <dgm:pt modelId="{FD7B1EB5-83EE-4DB3-A612-5AD6D0AB7A92}" type="sibTrans" cxnId="{3A9CC5DB-4317-43EB-8B8A-F049F7F7AFB7}">
      <dgm:prSet/>
      <dgm:spPr/>
      <dgm:t>
        <a:bodyPr/>
        <a:lstStyle/>
        <a:p>
          <a:endParaRPr lang="en-US" sz="1000"/>
        </a:p>
      </dgm:t>
    </dgm:pt>
    <dgm:pt modelId="{101AE9F1-E84E-47A3-9134-23677BC70A9C}">
      <dgm:prSet custT="1"/>
      <dgm:spPr/>
      <dgm:t>
        <a:bodyPr/>
        <a:lstStyle/>
        <a:p>
          <a:r>
            <a:rPr lang="de-AT" sz="3200" b="0" i="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EEDE635E-9826-4C33-9557-1FADBC2DFD30}" type="parTrans" cxnId="{25EB4239-BDE2-42D0-BD30-1316EDA89F92}">
      <dgm:prSet/>
      <dgm:spPr/>
      <dgm:t>
        <a:bodyPr/>
        <a:lstStyle/>
        <a:p>
          <a:endParaRPr lang="en-US" sz="1000"/>
        </a:p>
      </dgm:t>
    </dgm:pt>
    <dgm:pt modelId="{5A507677-7828-4D13-AFC9-DB26BE7FEFB5}" type="sibTrans" cxnId="{25EB4239-BDE2-42D0-BD30-1316EDA89F92}">
      <dgm:prSet/>
      <dgm:spPr/>
      <dgm:t>
        <a:bodyPr/>
        <a:lstStyle/>
        <a:p>
          <a:endParaRPr lang="en-US" sz="1000"/>
        </a:p>
      </dgm:t>
    </dgm:pt>
    <dgm:pt modelId="{99C7D7A1-A388-4732-A8C3-E0F1743B2563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5DAB241A-3F53-4F0C-AA22-7BFC2544196F}" type="parTrans" cxnId="{DD0EA3D9-5689-41CC-A615-B4689FCD87EE}">
      <dgm:prSet/>
      <dgm:spPr/>
      <dgm:t>
        <a:bodyPr/>
        <a:lstStyle/>
        <a:p>
          <a:endParaRPr lang="en-US" sz="1000"/>
        </a:p>
      </dgm:t>
    </dgm:pt>
    <dgm:pt modelId="{97B3AAC3-6CFB-4424-866C-3C27B74AEE48}" type="sibTrans" cxnId="{DD0EA3D9-5689-41CC-A615-B4689FCD87EE}">
      <dgm:prSet/>
      <dgm:spPr/>
      <dgm:t>
        <a:bodyPr/>
        <a:lstStyle/>
        <a:p>
          <a:endParaRPr lang="en-US" sz="1000"/>
        </a:p>
      </dgm:t>
    </dgm:pt>
    <dgm:pt modelId="{3EBF1218-7904-423D-BAE6-8FAE8AB67528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FB2B8781-2749-4C10-BAA0-8360AC0406DB}" type="parTrans" cxnId="{2B76FE65-86FF-4E56-B0B0-521F56725DC0}">
      <dgm:prSet/>
      <dgm:spPr/>
      <dgm:t>
        <a:bodyPr/>
        <a:lstStyle/>
        <a:p>
          <a:endParaRPr lang="en-US"/>
        </a:p>
      </dgm:t>
    </dgm:pt>
    <dgm:pt modelId="{11659809-453C-4971-821F-E993FC48AFF7}" type="sibTrans" cxnId="{2B76FE65-86FF-4E56-B0B0-521F56725DC0}">
      <dgm:prSet/>
      <dgm:spPr/>
      <dgm:t>
        <a:bodyPr/>
        <a:lstStyle/>
        <a:p>
          <a:endParaRPr lang="en-US"/>
        </a:p>
      </dgm:t>
    </dgm:pt>
    <dgm:pt modelId="{E72FC379-B829-4862-AF79-DC37C1DE09C5}" type="pres">
      <dgm:prSet presAssocID="{0C420974-E9BE-4344-A670-B462F783FE3F}" presName="vert0" presStyleCnt="0">
        <dgm:presLayoutVars>
          <dgm:dir/>
          <dgm:animOne val="branch"/>
          <dgm:animLvl val="lvl"/>
        </dgm:presLayoutVars>
      </dgm:prSet>
      <dgm:spPr/>
    </dgm:pt>
    <dgm:pt modelId="{221B5CC4-FA03-46D4-BB8A-3384603DF559}" type="pres">
      <dgm:prSet presAssocID="{8AD02C79-C355-469D-A08F-B7AE81F73A99}" presName="thickLine" presStyleLbl="alignNode1" presStyleIdx="0" presStyleCnt="6"/>
      <dgm:spPr/>
    </dgm:pt>
    <dgm:pt modelId="{95BD27BD-D82D-4DE0-8A8A-8A1A0606DA81}" type="pres">
      <dgm:prSet presAssocID="{8AD02C79-C355-469D-A08F-B7AE81F73A99}" presName="horz1" presStyleCnt="0"/>
      <dgm:spPr/>
    </dgm:pt>
    <dgm:pt modelId="{0FF6625F-C3D1-4DF0-A17B-A473AA789D36}" type="pres">
      <dgm:prSet presAssocID="{8AD02C79-C355-469D-A08F-B7AE81F73A99}" presName="tx1" presStyleLbl="revTx" presStyleIdx="0" presStyleCnt="6"/>
      <dgm:spPr/>
    </dgm:pt>
    <dgm:pt modelId="{D8317380-A849-49E6-B6C7-BEDE5314D0AB}" type="pres">
      <dgm:prSet presAssocID="{8AD02C79-C355-469D-A08F-B7AE81F73A99}" presName="vert1" presStyleCnt="0"/>
      <dgm:spPr/>
    </dgm:pt>
    <dgm:pt modelId="{0404740E-D7F0-43B3-9396-C6ACE5FA2EB7}" type="pres">
      <dgm:prSet presAssocID="{99C7D7A1-A388-4732-A8C3-E0F1743B2563}" presName="thickLine" presStyleLbl="alignNode1" presStyleIdx="1" presStyleCnt="6"/>
      <dgm:spPr/>
    </dgm:pt>
    <dgm:pt modelId="{482D4C84-A95E-481E-BDF4-CE09FCC1A6F1}" type="pres">
      <dgm:prSet presAssocID="{99C7D7A1-A388-4732-A8C3-E0F1743B2563}" presName="horz1" presStyleCnt="0"/>
      <dgm:spPr/>
    </dgm:pt>
    <dgm:pt modelId="{C463D8A6-6BD8-4451-BD99-97509305437C}" type="pres">
      <dgm:prSet presAssocID="{99C7D7A1-A388-4732-A8C3-E0F1743B2563}" presName="tx1" presStyleLbl="revTx" presStyleIdx="1" presStyleCnt="6"/>
      <dgm:spPr/>
    </dgm:pt>
    <dgm:pt modelId="{FCFAFF09-E430-4295-A2A4-EDAED8DC089B}" type="pres">
      <dgm:prSet presAssocID="{99C7D7A1-A388-4732-A8C3-E0F1743B2563}" presName="vert1" presStyleCnt="0"/>
      <dgm:spPr/>
    </dgm:pt>
    <dgm:pt modelId="{63424469-3673-4DC2-AC7E-34F6901E8A75}" type="pres">
      <dgm:prSet presAssocID="{F4F7D60B-F35E-49CA-9051-539F3DD4EAEB}" presName="thickLine" presStyleLbl="alignNode1" presStyleIdx="2" presStyleCnt="6"/>
      <dgm:spPr/>
    </dgm:pt>
    <dgm:pt modelId="{05CDDA60-38A9-4643-84BD-D6B3633C3318}" type="pres">
      <dgm:prSet presAssocID="{F4F7D60B-F35E-49CA-9051-539F3DD4EAEB}" presName="horz1" presStyleCnt="0"/>
      <dgm:spPr/>
    </dgm:pt>
    <dgm:pt modelId="{3AFC75DA-8468-4F72-8E5E-DEF466A25A02}" type="pres">
      <dgm:prSet presAssocID="{F4F7D60B-F35E-49CA-9051-539F3DD4EAEB}" presName="tx1" presStyleLbl="revTx" presStyleIdx="2" presStyleCnt="6"/>
      <dgm:spPr/>
    </dgm:pt>
    <dgm:pt modelId="{6D6334A1-A440-4AD8-A337-C3699CB84ECD}" type="pres">
      <dgm:prSet presAssocID="{F4F7D60B-F35E-49CA-9051-539F3DD4EAEB}" presName="vert1" presStyleCnt="0"/>
      <dgm:spPr/>
    </dgm:pt>
    <dgm:pt modelId="{AFB48A0F-5080-4A2A-A7A7-84872297E6B7}" type="pres">
      <dgm:prSet presAssocID="{101AE9F1-E84E-47A3-9134-23677BC70A9C}" presName="thickLine" presStyleLbl="alignNode1" presStyleIdx="3" presStyleCnt="6"/>
      <dgm:spPr/>
    </dgm:pt>
    <dgm:pt modelId="{E7198422-EA5A-4901-B0ED-D6798A16A3ED}" type="pres">
      <dgm:prSet presAssocID="{101AE9F1-E84E-47A3-9134-23677BC70A9C}" presName="horz1" presStyleCnt="0"/>
      <dgm:spPr/>
    </dgm:pt>
    <dgm:pt modelId="{38A86E83-0ED3-4C91-999A-1DA491C5D093}" type="pres">
      <dgm:prSet presAssocID="{101AE9F1-E84E-47A3-9134-23677BC70A9C}" presName="tx1" presStyleLbl="revTx" presStyleIdx="3" presStyleCnt="6"/>
      <dgm:spPr/>
    </dgm:pt>
    <dgm:pt modelId="{5D8980A3-1B9A-4941-B0F7-DC1305EB48E7}" type="pres">
      <dgm:prSet presAssocID="{101AE9F1-E84E-47A3-9134-23677BC70A9C}" presName="vert1" presStyleCnt="0"/>
      <dgm:spPr/>
    </dgm:pt>
    <dgm:pt modelId="{936BD145-D51C-4992-BC8B-BCFE1B77ED91}" type="pres">
      <dgm:prSet presAssocID="{327C3179-04C6-4B51-8956-A23497012D77}" presName="thickLine" presStyleLbl="alignNode1" presStyleIdx="4" presStyleCnt="6"/>
      <dgm:spPr/>
    </dgm:pt>
    <dgm:pt modelId="{E79D1A86-C37E-4D1A-83D7-BD6C8AD8004A}" type="pres">
      <dgm:prSet presAssocID="{327C3179-04C6-4B51-8956-A23497012D77}" presName="horz1" presStyleCnt="0"/>
      <dgm:spPr/>
    </dgm:pt>
    <dgm:pt modelId="{C5B07451-9BF9-4031-B4C1-36F693F512D1}" type="pres">
      <dgm:prSet presAssocID="{327C3179-04C6-4B51-8956-A23497012D77}" presName="tx1" presStyleLbl="revTx" presStyleIdx="4" presStyleCnt="6"/>
      <dgm:spPr/>
    </dgm:pt>
    <dgm:pt modelId="{6503C13E-B988-4278-9848-C2E06B9AC417}" type="pres">
      <dgm:prSet presAssocID="{327C3179-04C6-4B51-8956-A23497012D77}" presName="vert1" presStyleCnt="0"/>
      <dgm:spPr/>
    </dgm:pt>
    <dgm:pt modelId="{01A08036-F5B1-4908-A140-8E99E50FB222}" type="pres">
      <dgm:prSet presAssocID="{3EBF1218-7904-423D-BAE6-8FAE8AB67528}" presName="thickLine" presStyleLbl="alignNode1" presStyleIdx="5" presStyleCnt="6"/>
      <dgm:spPr/>
    </dgm:pt>
    <dgm:pt modelId="{830F2D7D-0471-4C70-B618-55DA3A2F5619}" type="pres">
      <dgm:prSet presAssocID="{3EBF1218-7904-423D-BAE6-8FAE8AB67528}" presName="horz1" presStyleCnt="0"/>
      <dgm:spPr/>
    </dgm:pt>
    <dgm:pt modelId="{B148F67A-19D9-42DB-8440-30B318604D25}" type="pres">
      <dgm:prSet presAssocID="{3EBF1218-7904-423D-BAE6-8FAE8AB67528}" presName="tx1" presStyleLbl="revTx" presStyleIdx="5" presStyleCnt="6"/>
      <dgm:spPr/>
    </dgm:pt>
    <dgm:pt modelId="{7CADAA95-D5BB-4728-BAE8-AC3616F85664}" type="pres">
      <dgm:prSet presAssocID="{3EBF1218-7904-423D-BAE6-8FAE8AB67528}" presName="vert1" presStyleCnt="0"/>
      <dgm:spPr/>
    </dgm:pt>
  </dgm:ptLst>
  <dgm:cxnLst>
    <dgm:cxn modelId="{116A4609-5082-4E79-AD9D-D38413140878}" type="presOf" srcId="{8AD02C79-C355-469D-A08F-B7AE81F73A99}" destId="{0FF6625F-C3D1-4DF0-A17B-A473AA789D36}" srcOrd="0" destOrd="0" presId="urn:microsoft.com/office/officeart/2008/layout/LinedList"/>
    <dgm:cxn modelId="{51EB1611-4E80-47BD-8883-C98F1CCB5D11}" type="presOf" srcId="{3EBF1218-7904-423D-BAE6-8FAE8AB67528}" destId="{B148F67A-19D9-42DB-8440-30B318604D25}" srcOrd="0" destOrd="0" presId="urn:microsoft.com/office/officeart/2008/layout/LinedList"/>
    <dgm:cxn modelId="{F4650925-E4CB-4340-AC0A-1D2E11210256}" type="presOf" srcId="{101AE9F1-E84E-47A3-9134-23677BC70A9C}" destId="{38A86E83-0ED3-4C91-999A-1DA491C5D093}" srcOrd="0" destOrd="0" presId="urn:microsoft.com/office/officeart/2008/layout/LinedList"/>
    <dgm:cxn modelId="{25EB4239-BDE2-42D0-BD30-1316EDA89F92}" srcId="{0C420974-E9BE-4344-A670-B462F783FE3F}" destId="{101AE9F1-E84E-47A3-9134-23677BC70A9C}" srcOrd="3" destOrd="0" parTransId="{EEDE635E-9826-4C33-9557-1FADBC2DFD30}" sibTransId="{5A507677-7828-4D13-AFC9-DB26BE7FEFB5}"/>
    <dgm:cxn modelId="{2B76FE65-86FF-4E56-B0B0-521F56725DC0}" srcId="{0C420974-E9BE-4344-A670-B462F783FE3F}" destId="{3EBF1218-7904-423D-BAE6-8FAE8AB67528}" srcOrd="5" destOrd="0" parTransId="{FB2B8781-2749-4C10-BAA0-8360AC0406DB}" sibTransId="{11659809-453C-4971-821F-E993FC48AFF7}"/>
    <dgm:cxn modelId="{D366A249-B9EA-4C33-B427-097CA64695B9}" type="presOf" srcId="{F4F7D60B-F35E-49CA-9051-539F3DD4EAEB}" destId="{3AFC75DA-8468-4F72-8E5E-DEF466A25A02}" srcOrd="0" destOrd="0" presId="urn:microsoft.com/office/officeart/2008/layout/LinedList"/>
    <dgm:cxn modelId="{1DD1494B-76A5-4644-A0D3-AF59A79AF830}" type="presOf" srcId="{327C3179-04C6-4B51-8956-A23497012D77}" destId="{C5B07451-9BF9-4031-B4C1-36F693F512D1}" srcOrd="0" destOrd="0" presId="urn:microsoft.com/office/officeart/2008/layout/LinedList"/>
    <dgm:cxn modelId="{7B4D3EBA-7F49-4E58-BB48-B0A12BE6AA9A}" srcId="{0C420974-E9BE-4344-A670-B462F783FE3F}" destId="{8AD02C79-C355-469D-A08F-B7AE81F73A99}" srcOrd="0" destOrd="0" parTransId="{96963EAA-81D8-40DB-BDF0-32DDC6274DD2}" sibTransId="{323A0D84-0EDF-41E1-BB92-5B9C85EBB2A2}"/>
    <dgm:cxn modelId="{8C1533C4-C4AD-410F-BBD9-674DE2E0A57E}" type="presOf" srcId="{99C7D7A1-A388-4732-A8C3-E0F1743B2563}" destId="{C463D8A6-6BD8-4451-BD99-97509305437C}" srcOrd="0" destOrd="0" presId="urn:microsoft.com/office/officeart/2008/layout/LinedList"/>
    <dgm:cxn modelId="{DD0EA3D9-5689-41CC-A615-B4689FCD87EE}" srcId="{0C420974-E9BE-4344-A670-B462F783FE3F}" destId="{99C7D7A1-A388-4732-A8C3-E0F1743B2563}" srcOrd="1" destOrd="0" parTransId="{5DAB241A-3F53-4F0C-AA22-7BFC2544196F}" sibTransId="{97B3AAC3-6CFB-4424-866C-3C27B74AEE48}"/>
    <dgm:cxn modelId="{3A9CC5DB-4317-43EB-8B8A-F049F7F7AFB7}" srcId="{0C420974-E9BE-4344-A670-B462F783FE3F}" destId="{327C3179-04C6-4B51-8956-A23497012D77}" srcOrd="4" destOrd="0" parTransId="{8030923A-C993-456B-A56C-DE30E4624F75}" sibTransId="{FD7B1EB5-83EE-4DB3-A612-5AD6D0AB7A92}"/>
    <dgm:cxn modelId="{7C077EF0-A0C6-4A7B-84D4-D0B60AEC6B9A}" srcId="{0C420974-E9BE-4344-A670-B462F783FE3F}" destId="{F4F7D60B-F35E-49CA-9051-539F3DD4EAEB}" srcOrd="2" destOrd="0" parTransId="{8C6EC11B-A358-4CB3-8BB9-A9C18642BCA1}" sibTransId="{8B7B88EB-7514-45C4-963E-D35C33287D34}"/>
    <dgm:cxn modelId="{CEA1EFFE-9DA2-4466-A874-072BEA7BD10B}" type="presOf" srcId="{0C420974-E9BE-4344-A670-B462F783FE3F}" destId="{E72FC379-B829-4862-AF79-DC37C1DE09C5}" srcOrd="0" destOrd="0" presId="urn:microsoft.com/office/officeart/2008/layout/LinedList"/>
    <dgm:cxn modelId="{3F0628BD-DAF1-4B2F-9566-5981FF3E9D3F}" type="presParOf" srcId="{E72FC379-B829-4862-AF79-DC37C1DE09C5}" destId="{221B5CC4-FA03-46D4-BB8A-3384603DF559}" srcOrd="0" destOrd="0" presId="urn:microsoft.com/office/officeart/2008/layout/LinedList"/>
    <dgm:cxn modelId="{19AA6894-0047-4740-A7C8-723FF60EF7B7}" type="presParOf" srcId="{E72FC379-B829-4862-AF79-DC37C1DE09C5}" destId="{95BD27BD-D82D-4DE0-8A8A-8A1A0606DA81}" srcOrd="1" destOrd="0" presId="urn:microsoft.com/office/officeart/2008/layout/LinedList"/>
    <dgm:cxn modelId="{2E756A9B-9627-4DF6-AFFD-B519D1F82364}" type="presParOf" srcId="{95BD27BD-D82D-4DE0-8A8A-8A1A0606DA81}" destId="{0FF6625F-C3D1-4DF0-A17B-A473AA789D36}" srcOrd="0" destOrd="0" presId="urn:microsoft.com/office/officeart/2008/layout/LinedList"/>
    <dgm:cxn modelId="{31D786C4-887C-4F35-B651-8A38357FC70E}" type="presParOf" srcId="{95BD27BD-D82D-4DE0-8A8A-8A1A0606DA81}" destId="{D8317380-A849-49E6-B6C7-BEDE5314D0AB}" srcOrd="1" destOrd="0" presId="urn:microsoft.com/office/officeart/2008/layout/LinedList"/>
    <dgm:cxn modelId="{6ACCD055-209D-4931-A109-885C9C6BDE71}" type="presParOf" srcId="{E72FC379-B829-4862-AF79-DC37C1DE09C5}" destId="{0404740E-D7F0-43B3-9396-C6ACE5FA2EB7}" srcOrd="2" destOrd="0" presId="urn:microsoft.com/office/officeart/2008/layout/LinedList"/>
    <dgm:cxn modelId="{28712791-F544-47E1-ABA5-9F3FA5CC6021}" type="presParOf" srcId="{E72FC379-B829-4862-AF79-DC37C1DE09C5}" destId="{482D4C84-A95E-481E-BDF4-CE09FCC1A6F1}" srcOrd="3" destOrd="0" presId="urn:microsoft.com/office/officeart/2008/layout/LinedList"/>
    <dgm:cxn modelId="{30C124D6-1AD9-421C-ABFE-46FADC232349}" type="presParOf" srcId="{482D4C84-A95E-481E-BDF4-CE09FCC1A6F1}" destId="{C463D8A6-6BD8-4451-BD99-97509305437C}" srcOrd="0" destOrd="0" presId="urn:microsoft.com/office/officeart/2008/layout/LinedList"/>
    <dgm:cxn modelId="{891EE03D-1714-4709-960B-2CD2F2E70F09}" type="presParOf" srcId="{482D4C84-A95E-481E-BDF4-CE09FCC1A6F1}" destId="{FCFAFF09-E430-4295-A2A4-EDAED8DC089B}" srcOrd="1" destOrd="0" presId="urn:microsoft.com/office/officeart/2008/layout/LinedList"/>
    <dgm:cxn modelId="{1A9DF81F-78F7-4E44-B884-C3CF07134B3D}" type="presParOf" srcId="{E72FC379-B829-4862-AF79-DC37C1DE09C5}" destId="{63424469-3673-4DC2-AC7E-34F6901E8A75}" srcOrd="4" destOrd="0" presId="urn:microsoft.com/office/officeart/2008/layout/LinedList"/>
    <dgm:cxn modelId="{F6FF60B7-EA0D-44E2-9F3B-C23D532AE236}" type="presParOf" srcId="{E72FC379-B829-4862-AF79-DC37C1DE09C5}" destId="{05CDDA60-38A9-4643-84BD-D6B3633C3318}" srcOrd="5" destOrd="0" presId="urn:microsoft.com/office/officeart/2008/layout/LinedList"/>
    <dgm:cxn modelId="{AA3F7824-A77D-4519-AA95-0594889390B1}" type="presParOf" srcId="{05CDDA60-38A9-4643-84BD-D6B3633C3318}" destId="{3AFC75DA-8468-4F72-8E5E-DEF466A25A02}" srcOrd="0" destOrd="0" presId="urn:microsoft.com/office/officeart/2008/layout/LinedList"/>
    <dgm:cxn modelId="{7BC4F583-AC74-482C-9953-3B41F1AD8ED9}" type="presParOf" srcId="{05CDDA60-38A9-4643-84BD-D6B3633C3318}" destId="{6D6334A1-A440-4AD8-A337-C3699CB84ECD}" srcOrd="1" destOrd="0" presId="urn:microsoft.com/office/officeart/2008/layout/LinedList"/>
    <dgm:cxn modelId="{C2CC6730-DE98-49CA-9659-17BEF67E9507}" type="presParOf" srcId="{E72FC379-B829-4862-AF79-DC37C1DE09C5}" destId="{AFB48A0F-5080-4A2A-A7A7-84872297E6B7}" srcOrd="6" destOrd="0" presId="urn:microsoft.com/office/officeart/2008/layout/LinedList"/>
    <dgm:cxn modelId="{4E8A3582-EB1B-4A26-B10E-0E8008AF03CD}" type="presParOf" srcId="{E72FC379-B829-4862-AF79-DC37C1DE09C5}" destId="{E7198422-EA5A-4901-B0ED-D6798A16A3ED}" srcOrd="7" destOrd="0" presId="urn:microsoft.com/office/officeart/2008/layout/LinedList"/>
    <dgm:cxn modelId="{03FCF924-861B-4160-91D3-C9359622D3EF}" type="presParOf" srcId="{E7198422-EA5A-4901-B0ED-D6798A16A3ED}" destId="{38A86E83-0ED3-4C91-999A-1DA491C5D093}" srcOrd="0" destOrd="0" presId="urn:microsoft.com/office/officeart/2008/layout/LinedList"/>
    <dgm:cxn modelId="{0638772B-F990-45CB-BC96-E8F30FE00079}" type="presParOf" srcId="{E7198422-EA5A-4901-B0ED-D6798A16A3ED}" destId="{5D8980A3-1B9A-4941-B0F7-DC1305EB48E7}" srcOrd="1" destOrd="0" presId="urn:microsoft.com/office/officeart/2008/layout/LinedList"/>
    <dgm:cxn modelId="{8FB45473-C788-4005-9339-7DC874FA7CB3}" type="presParOf" srcId="{E72FC379-B829-4862-AF79-DC37C1DE09C5}" destId="{936BD145-D51C-4992-BC8B-BCFE1B77ED91}" srcOrd="8" destOrd="0" presId="urn:microsoft.com/office/officeart/2008/layout/LinedList"/>
    <dgm:cxn modelId="{64AC6F7E-ABEF-4AAD-9509-0EDF8FA58283}" type="presParOf" srcId="{E72FC379-B829-4862-AF79-DC37C1DE09C5}" destId="{E79D1A86-C37E-4D1A-83D7-BD6C8AD8004A}" srcOrd="9" destOrd="0" presId="urn:microsoft.com/office/officeart/2008/layout/LinedList"/>
    <dgm:cxn modelId="{CD6849ED-E86D-47DC-BD24-1A8C52312BD1}" type="presParOf" srcId="{E79D1A86-C37E-4D1A-83D7-BD6C8AD8004A}" destId="{C5B07451-9BF9-4031-B4C1-36F693F512D1}" srcOrd="0" destOrd="0" presId="urn:microsoft.com/office/officeart/2008/layout/LinedList"/>
    <dgm:cxn modelId="{05314176-8F9F-4C7C-A453-59D7D8032EDA}" type="presParOf" srcId="{E79D1A86-C37E-4D1A-83D7-BD6C8AD8004A}" destId="{6503C13E-B988-4278-9848-C2E06B9AC417}" srcOrd="1" destOrd="0" presId="urn:microsoft.com/office/officeart/2008/layout/LinedList"/>
    <dgm:cxn modelId="{2D03197B-478B-498B-864B-D76EEA57BC1D}" type="presParOf" srcId="{E72FC379-B829-4862-AF79-DC37C1DE09C5}" destId="{01A08036-F5B1-4908-A140-8E99E50FB222}" srcOrd="10" destOrd="0" presId="urn:microsoft.com/office/officeart/2008/layout/LinedList"/>
    <dgm:cxn modelId="{47854ABD-F143-49F8-BE30-B2EF5B62A9A9}" type="presParOf" srcId="{E72FC379-B829-4862-AF79-DC37C1DE09C5}" destId="{830F2D7D-0471-4C70-B618-55DA3A2F5619}" srcOrd="11" destOrd="0" presId="urn:microsoft.com/office/officeart/2008/layout/LinedList"/>
    <dgm:cxn modelId="{E7AAA41B-6151-4A18-9AFC-F4DDB17A4886}" type="presParOf" srcId="{830F2D7D-0471-4C70-B618-55DA3A2F5619}" destId="{B148F67A-19D9-42DB-8440-30B318604D25}" srcOrd="0" destOrd="0" presId="urn:microsoft.com/office/officeart/2008/layout/LinedList"/>
    <dgm:cxn modelId="{A51925CD-C9ED-43A8-A10A-8573F67816F8}" type="presParOf" srcId="{830F2D7D-0471-4C70-B618-55DA3A2F5619}" destId="{7CADAA95-D5BB-4728-BAE8-AC3616F85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420974-E9BE-4344-A670-B462F783FE3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D02C79-C355-469D-A08F-B7AE81F73A99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96963EAA-81D8-40DB-BDF0-32DDC6274DD2}" type="parTrans" cxnId="{7B4D3EBA-7F49-4E58-BB48-B0A12BE6AA9A}">
      <dgm:prSet/>
      <dgm:spPr/>
      <dgm:t>
        <a:bodyPr/>
        <a:lstStyle/>
        <a:p>
          <a:endParaRPr lang="en-US" sz="1000"/>
        </a:p>
      </dgm:t>
    </dgm:pt>
    <dgm:pt modelId="{323A0D84-0EDF-41E1-BB92-5B9C85EBB2A2}" type="sibTrans" cxnId="{7B4D3EBA-7F49-4E58-BB48-B0A12BE6AA9A}">
      <dgm:prSet/>
      <dgm:spPr/>
      <dgm:t>
        <a:bodyPr/>
        <a:lstStyle/>
        <a:p>
          <a:endParaRPr lang="en-US" sz="1000"/>
        </a:p>
      </dgm:t>
    </dgm:pt>
    <dgm:pt modelId="{F4F7D60B-F35E-49CA-9051-539F3DD4EAEB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8C6EC11B-A358-4CB3-8BB9-A9C18642BCA1}" type="parTrans" cxnId="{7C077EF0-A0C6-4A7B-84D4-D0B60AEC6B9A}">
      <dgm:prSet/>
      <dgm:spPr/>
      <dgm:t>
        <a:bodyPr/>
        <a:lstStyle/>
        <a:p>
          <a:endParaRPr lang="en-US" sz="1000"/>
        </a:p>
      </dgm:t>
    </dgm:pt>
    <dgm:pt modelId="{8B7B88EB-7514-45C4-963E-D35C33287D34}" type="sibTrans" cxnId="{7C077EF0-A0C6-4A7B-84D4-D0B60AEC6B9A}">
      <dgm:prSet/>
      <dgm:spPr/>
      <dgm:t>
        <a:bodyPr/>
        <a:lstStyle/>
        <a:p>
          <a:endParaRPr lang="en-US" sz="1000"/>
        </a:p>
      </dgm:t>
    </dgm:pt>
    <dgm:pt modelId="{327C3179-04C6-4B51-8956-A23497012D77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8030923A-C993-456B-A56C-DE30E4624F75}" type="parTrans" cxnId="{3A9CC5DB-4317-43EB-8B8A-F049F7F7AFB7}">
      <dgm:prSet/>
      <dgm:spPr/>
      <dgm:t>
        <a:bodyPr/>
        <a:lstStyle/>
        <a:p>
          <a:endParaRPr lang="en-US" sz="1000"/>
        </a:p>
      </dgm:t>
    </dgm:pt>
    <dgm:pt modelId="{FD7B1EB5-83EE-4DB3-A612-5AD6D0AB7A92}" type="sibTrans" cxnId="{3A9CC5DB-4317-43EB-8B8A-F049F7F7AFB7}">
      <dgm:prSet/>
      <dgm:spPr/>
      <dgm:t>
        <a:bodyPr/>
        <a:lstStyle/>
        <a:p>
          <a:endParaRPr lang="en-US" sz="1000"/>
        </a:p>
      </dgm:t>
    </dgm:pt>
    <dgm:pt modelId="{101AE9F1-E84E-47A3-9134-23677BC70A9C}">
      <dgm:prSet custT="1"/>
      <dgm:spPr/>
      <dgm:t>
        <a:bodyPr/>
        <a:lstStyle/>
        <a:p>
          <a:r>
            <a:rPr lang="de-AT" sz="3200" b="0" i="0" u="sng">
              <a:solidFill>
                <a:schemeClr val="tx1"/>
              </a:solidFill>
            </a:rPr>
            <a:t>Projekte</a:t>
          </a:r>
          <a:endParaRPr lang="en-US" sz="3200" u="sng" dirty="0">
            <a:solidFill>
              <a:schemeClr val="tx1"/>
            </a:solidFill>
          </a:endParaRPr>
        </a:p>
      </dgm:t>
    </dgm:pt>
    <dgm:pt modelId="{EEDE635E-9826-4C33-9557-1FADBC2DFD30}" type="parTrans" cxnId="{25EB4239-BDE2-42D0-BD30-1316EDA89F92}">
      <dgm:prSet/>
      <dgm:spPr/>
      <dgm:t>
        <a:bodyPr/>
        <a:lstStyle/>
        <a:p>
          <a:endParaRPr lang="en-US" sz="1000"/>
        </a:p>
      </dgm:t>
    </dgm:pt>
    <dgm:pt modelId="{5A507677-7828-4D13-AFC9-DB26BE7FEFB5}" type="sibTrans" cxnId="{25EB4239-BDE2-42D0-BD30-1316EDA89F92}">
      <dgm:prSet/>
      <dgm:spPr/>
      <dgm:t>
        <a:bodyPr/>
        <a:lstStyle/>
        <a:p>
          <a:endParaRPr lang="en-US" sz="1000"/>
        </a:p>
      </dgm:t>
    </dgm:pt>
    <dgm:pt modelId="{99C7D7A1-A388-4732-A8C3-E0F1743B2563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5DAB241A-3F53-4F0C-AA22-7BFC2544196F}" type="parTrans" cxnId="{DD0EA3D9-5689-41CC-A615-B4689FCD87EE}">
      <dgm:prSet/>
      <dgm:spPr/>
      <dgm:t>
        <a:bodyPr/>
        <a:lstStyle/>
        <a:p>
          <a:endParaRPr lang="en-US" sz="1000"/>
        </a:p>
      </dgm:t>
    </dgm:pt>
    <dgm:pt modelId="{97B3AAC3-6CFB-4424-866C-3C27B74AEE48}" type="sibTrans" cxnId="{DD0EA3D9-5689-41CC-A615-B4689FCD87EE}">
      <dgm:prSet/>
      <dgm:spPr/>
      <dgm:t>
        <a:bodyPr/>
        <a:lstStyle/>
        <a:p>
          <a:endParaRPr lang="en-US" sz="1000"/>
        </a:p>
      </dgm:t>
    </dgm:pt>
    <dgm:pt modelId="{3EBF1218-7904-423D-BAE6-8FAE8AB67528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FB2B8781-2749-4C10-BAA0-8360AC0406DB}" type="parTrans" cxnId="{2B76FE65-86FF-4E56-B0B0-521F56725DC0}">
      <dgm:prSet/>
      <dgm:spPr/>
      <dgm:t>
        <a:bodyPr/>
        <a:lstStyle/>
        <a:p>
          <a:endParaRPr lang="en-US"/>
        </a:p>
      </dgm:t>
    </dgm:pt>
    <dgm:pt modelId="{11659809-453C-4971-821F-E993FC48AFF7}" type="sibTrans" cxnId="{2B76FE65-86FF-4E56-B0B0-521F56725DC0}">
      <dgm:prSet/>
      <dgm:spPr/>
      <dgm:t>
        <a:bodyPr/>
        <a:lstStyle/>
        <a:p>
          <a:endParaRPr lang="en-US"/>
        </a:p>
      </dgm:t>
    </dgm:pt>
    <dgm:pt modelId="{E72FC379-B829-4862-AF79-DC37C1DE09C5}" type="pres">
      <dgm:prSet presAssocID="{0C420974-E9BE-4344-A670-B462F783FE3F}" presName="vert0" presStyleCnt="0">
        <dgm:presLayoutVars>
          <dgm:dir/>
          <dgm:animOne val="branch"/>
          <dgm:animLvl val="lvl"/>
        </dgm:presLayoutVars>
      </dgm:prSet>
      <dgm:spPr/>
    </dgm:pt>
    <dgm:pt modelId="{221B5CC4-FA03-46D4-BB8A-3384603DF559}" type="pres">
      <dgm:prSet presAssocID="{8AD02C79-C355-469D-A08F-B7AE81F73A99}" presName="thickLine" presStyleLbl="alignNode1" presStyleIdx="0" presStyleCnt="6"/>
      <dgm:spPr/>
    </dgm:pt>
    <dgm:pt modelId="{95BD27BD-D82D-4DE0-8A8A-8A1A0606DA81}" type="pres">
      <dgm:prSet presAssocID="{8AD02C79-C355-469D-A08F-B7AE81F73A99}" presName="horz1" presStyleCnt="0"/>
      <dgm:spPr/>
    </dgm:pt>
    <dgm:pt modelId="{0FF6625F-C3D1-4DF0-A17B-A473AA789D36}" type="pres">
      <dgm:prSet presAssocID="{8AD02C79-C355-469D-A08F-B7AE81F73A99}" presName="tx1" presStyleLbl="revTx" presStyleIdx="0" presStyleCnt="6"/>
      <dgm:spPr/>
    </dgm:pt>
    <dgm:pt modelId="{D8317380-A849-49E6-B6C7-BEDE5314D0AB}" type="pres">
      <dgm:prSet presAssocID="{8AD02C79-C355-469D-A08F-B7AE81F73A99}" presName="vert1" presStyleCnt="0"/>
      <dgm:spPr/>
    </dgm:pt>
    <dgm:pt modelId="{0404740E-D7F0-43B3-9396-C6ACE5FA2EB7}" type="pres">
      <dgm:prSet presAssocID="{99C7D7A1-A388-4732-A8C3-E0F1743B2563}" presName="thickLine" presStyleLbl="alignNode1" presStyleIdx="1" presStyleCnt="6"/>
      <dgm:spPr/>
    </dgm:pt>
    <dgm:pt modelId="{482D4C84-A95E-481E-BDF4-CE09FCC1A6F1}" type="pres">
      <dgm:prSet presAssocID="{99C7D7A1-A388-4732-A8C3-E0F1743B2563}" presName="horz1" presStyleCnt="0"/>
      <dgm:spPr/>
    </dgm:pt>
    <dgm:pt modelId="{C463D8A6-6BD8-4451-BD99-97509305437C}" type="pres">
      <dgm:prSet presAssocID="{99C7D7A1-A388-4732-A8C3-E0F1743B2563}" presName="tx1" presStyleLbl="revTx" presStyleIdx="1" presStyleCnt="6"/>
      <dgm:spPr/>
    </dgm:pt>
    <dgm:pt modelId="{FCFAFF09-E430-4295-A2A4-EDAED8DC089B}" type="pres">
      <dgm:prSet presAssocID="{99C7D7A1-A388-4732-A8C3-E0F1743B2563}" presName="vert1" presStyleCnt="0"/>
      <dgm:spPr/>
    </dgm:pt>
    <dgm:pt modelId="{63424469-3673-4DC2-AC7E-34F6901E8A75}" type="pres">
      <dgm:prSet presAssocID="{F4F7D60B-F35E-49CA-9051-539F3DD4EAEB}" presName="thickLine" presStyleLbl="alignNode1" presStyleIdx="2" presStyleCnt="6"/>
      <dgm:spPr/>
    </dgm:pt>
    <dgm:pt modelId="{05CDDA60-38A9-4643-84BD-D6B3633C3318}" type="pres">
      <dgm:prSet presAssocID="{F4F7D60B-F35E-49CA-9051-539F3DD4EAEB}" presName="horz1" presStyleCnt="0"/>
      <dgm:spPr/>
    </dgm:pt>
    <dgm:pt modelId="{3AFC75DA-8468-4F72-8E5E-DEF466A25A02}" type="pres">
      <dgm:prSet presAssocID="{F4F7D60B-F35E-49CA-9051-539F3DD4EAEB}" presName="tx1" presStyleLbl="revTx" presStyleIdx="2" presStyleCnt="6"/>
      <dgm:spPr/>
    </dgm:pt>
    <dgm:pt modelId="{6D6334A1-A440-4AD8-A337-C3699CB84ECD}" type="pres">
      <dgm:prSet presAssocID="{F4F7D60B-F35E-49CA-9051-539F3DD4EAEB}" presName="vert1" presStyleCnt="0"/>
      <dgm:spPr/>
    </dgm:pt>
    <dgm:pt modelId="{AFB48A0F-5080-4A2A-A7A7-84872297E6B7}" type="pres">
      <dgm:prSet presAssocID="{101AE9F1-E84E-47A3-9134-23677BC70A9C}" presName="thickLine" presStyleLbl="alignNode1" presStyleIdx="3" presStyleCnt="6"/>
      <dgm:spPr/>
    </dgm:pt>
    <dgm:pt modelId="{E7198422-EA5A-4901-B0ED-D6798A16A3ED}" type="pres">
      <dgm:prSet presAssocID="{101AE9F1-E84E-47A3-9134-23677BC70A9C}" presName="horz1" presStyleCnt="0"/>
      <dgm:spPr/>
    </dgm:pt>
    <dgm:pt modelId="{38A86E83-0ED3-4C91-999A-1DA491C5D093}" type="pres">
      <dgm:prSet presAssocID="{101AE9F1-E84E-47A3-9134-23677BC70A9C}" presName="tx1" presStyleLbl="revTx" presStyleIdx="3" presStyleCnt="6"/>
      <dgm:spPr/>
    </dgm:pt>
    <dgm:pt modelId="{5D8980A3-1B9A-4941-B0F7-DC1305EB48E7}" type="pres">
      <dgm:prSet presAssocID="{101AE9F1-E84E-47A3-9134-23677BC70A9C}" presName="vert1" presStyleCnt="0"/>
      <dgm:spPr/>
    </dgm:pt>
    <dgm:pt modelId="{936BD145-D51C-4992-BC8B-BCFE1B77ED91}" type="pres">
      <dgm:prSet presAssocID="{327C3179-04C6-4B51-8956-A23497012D77}" presName="thickLine" presStyleLbl="alignNode1" presStyleIdx="4" presStyleCnt="6"/>
      <dgm:spPr/>
    </dgm:pt>
    <dgm:pt modelId="{E79D1A86-C37E-4D1A-83D7-BD6C8AD8004A}" type="pres">
      <dgm:prSet presAssocID="{327C3179-04C6-4B51-8956-A23497012D77}" presName="horz1" presStyleCnt="0"/>
      <dgm:spPr/>
    </dgm:pt>
    <dgm:pt modelId="{C5B07451-9BF9-4031-B4C1-36F693F512D1}" type="pres">
      <dgm:prSet presAssocID="{327C3179-04C6-4B51-8956-A23497012D77}" presName="tx1" presStyleLbl="revTx" presStyleIdx="4" presStyleCnt="6"/>
      <dgm:spPr/>
    </dgm:pt>
    <dgm:pt modelId="{6503C13E-B988-4278-9848-C2E06B9AC417}" type="pres">
      <dgm:prSet presAssocID="{327C3179-04C6-4B51-8956-A23497012D77}" presName="vert1" presStyleCnt="0"/>
      <dgm:spPr/>
    </dgm:pt>
    <dgm:pt modelId="{01A08036-F5B1-4908-A140-8E99E50FB222}" type="pres">
      <dgm:prSet presAssocID="{3EBF1218-7904-423D-BAE6-8FAE8AB67528}" presName="thickLine" presStyleLbl="alignNode1" presStyleIdx="5" presStyleCnt="6"/>
      <dgm:spPr/>
    </dgm:pt>
    <dgm:pt modelId="{830F2D7D-0471-4C70-B618-55DA3A2F5619}" type="pres">
      <dgm:prSet presAssocID="{3EBF1218-7904-423D-BAE6-8FAE8AB67528}" presName="horz1" presStyleCnt="0"/>
      <dgm:spPr/>
    </dgm:pt>
    <dgm:pt modelId="{B148F67A-19D9-42DB-8440-30B318604D25}" type="pres">
      <dgm:prSet presAssocID="{3EBF1218-7904-423D-BAE6-8FAE8AB67528}" presName="tx1" presStyleLbl="revTx" presStyleIdx="5" presStyleCnt="6"/>
      <dgm:spPr/>
    </dgm:pt>
    <dgm:pt modelId="{7CADAA95-D5BB-4728-BAE8-AC3616F85664}" type="pres">
      <dgm:prSet presAssocID="{3EBF1218-7904-423D-BAE6-8FAE8AB67528}" presName="vert1" presStyleCnt="0"/>
      <dgm:spPr/>
    </dgm:pt>
  </dgm:ptLst>
  <dgm:cxnLst>
    <dgm:cxn modelId="{116A4609-5082-4E79-AD9D-D38413140878}" type="presOf" srcId="{8AD02C79-C355-469D-A08F-B7AE81F73A99}" destId="{0FF6625F-C3D1-4DF0-A17B-A473AA789D36}" srcOrd="0" destOrd="0" presId="urn:microsoft.com/office/officeart/2008/layout/LinedList"/>
    <dgm:cxn modelId="{51EB1611-4E80-47BD-8883-C98F1CCB5D11}" type="presOf" srcId="{3EBF1218-7904-423D-BAE6-8FAE8AB67528}" destId="{B148F67A-19D9-42DB-8440-30B318604D25}" srcOrd="0" destOrd="0" presId="urn:microsoft.com/office/officeart/2008/layout/LinedList"/>
    <dgm:cxn modelId="{F4650925-E4CB-4340-AC0A-1D2E11210256}" type="presOf" srcId="{101AE9F1-E84E-47A3-9134-23677BC70A9C}" destId="{38A86E83-0ED3-4C91-999A-1DA491C5D093}" srcOrd="0" destOrd="0" presId="urn:microsoft.com/office/officeart/2008/layout/LinedList"/>
    <dgm:cxn modelId="{25EB4239-BDE2-42D0-BD30-1316EDA89F92}" srcId="{0C420974-E9BE-4344-A670-B462F783FE3F}" destId="{101AE9F1-E84E-47A3-9134-23677BC70A9C}" srcOrd="3" destOrd="0" parTransId="{EEDE635E-9826-4C33-9557-1FADBC2DFD30}" sibTransId="{5A507677-7828-4D13-AFC9-DB26BE7FEFB5}"/>
    <dgm:cxn modelId="{2B76FE65-86FF-4E56-B0B0-521F56725DC0}" srcId="{0C420974-E9BE-4344-A670-B462F783FE3F}" destId="{3EBF1218-7904-423D-BAE6-8FAE8AB67528}" srcOrd="5" destOrd="0" parTransId="{FB2B8781-2749-4C10-BAA0-8360AC0406DB}" sibTransId="{11659809-453C-4971-821F-E993FC48AFF7}"/>
    <dgm:cxn modelId="{D366A249-B9EA-4C33-B427-097CA64695B9}" type="presOf" srcId="{F4F7D60B-F35E-49CA-9051-539F3DD4EAEB}" destId="{3AFC75DA-8468-4F72-8E5E-DEF466A25A02}" srcOrd="0" destOrd="0" presId="urn:microsoft.com/office/officeart/2008/layout/LinedList"/>
    <dgm:cxn modelId="{1DD1494B-76A5-4644-A0D3-AF59A79AF830}" type="presOf" srcId="{327C3179-04C6-4B51-8956-A23497012D77}" destId="{C5B07451-9BF9-4031-B4C1-36F693F512D1}" srcOrd="0" destOrd="0" presId="urn:microsoft.com/office/officeart/2008/layout/LinedList"/>
    <dgm:cxn modelId="{7B4D3EBA-7F49-4E58-BB48-B0A12BE6AA9A}" srcId="{0C420974-E9BE-4344-A670-B462F783FE3F}" destId="{8AD02C79-C355-469D-A08F-B7AE81F73A99}" srcOrd="0" destOrd="0" parTransId="{96963EAA-81D8-40DB-BDF0-32DDC6274DD2}" sibTransId="{323A0D84-0EDF-41E1-BB92-5B9C85EBB2A2}"/>
    <dgm:cxn modelId="{8C1533C4-C4AD-410F-BBD9-674DE2E0A57E}" type="presOf" srcId="{99C7D7A1-A388-4732-A8C3-E0F1743B2563}" destId="{C463D8A6-6BD8-4451-BD99-97509305437C}" srcOrd="0" destOrd="0" presId="urn:microsoft.com/office/officeart/2008/layout/LinedList"/>
    <dgm:cxn modelId="{DD0EA3D9-5689-41CC-A615-B4689FCD87EE}" srcId="{0C420974-E9BE-4344-A670-B462F783FE3F}" destId="{99C7D7A1-A388-4732-A8C3-E0F1743B2563}" srcOrd="1" destOrd="0" parTransId="{5DAB241A-3F53-4F0C-AA22-7BFC2544196F}" sibTransId="{97B3AAC3-6CFB-4424-866C-3C27B74AEE48}"/>
    <dgm:cxn modelId="{3A9CC5DB-4317-43EB-8B8A-F049F7F7AFB7}" srcId="{0C420974-E9BE-4344-A670-B462F783FE3F}" destId="{327C3179-04C6-4B51-8956-A23497012D77}" srcOrd="4" destOrd="0" parTransId="{8030923A-C993-456B-A56C-DE30E4624F75}" sibTransId="{FD7B1EB5-83EE-4DB3-A612-5AD6D0AB7A92}"/>
    <dgm:cxn modelId="{7C077EF0-A0C6-4A7B-84D4-D0B60AEC6B9A}" srcId="{0C420974-E9BE-4344-A670-B462F783FE3F}" destId="{F4F7D60B-F35E-49CA-9051-539F3DD4EAEB}" srcOrd="2" destOrd="0" parTransId="{8C6EC11B-A358-4CB3-8BB9-A9C18642BCA1}" sibTransId="{8B7B88EB-7514-45C4-963E-D35C33287D34}"/>
    <dgm:cxn modelId="{CEA1EFFE-9DA2-4466-A874-072BEA7BD10B}" type="presOf" srcId="{0C420974-E9BE-4344-A670-B462F783FE3F}" destId="{E72FC379-B829-4862-AF79-DC37C1DE09C5}" srcOrd="0" destOrd="0" presId="urn:microsoft.com/office/officeart/2008/layout/LinedList"/>
    <dgm:cxn modelId="{3F0628BD-DAF1-4B2F-9566-5981FF3E9D3F}" type="presParOf" srcId="{E72FC379-B829-4862-AF79-DC37C1DE09C5}" destId="{221B5CC4-FA03-46D4-BB8A-3384603DF559}" srcOrd="0" destOrd="0" presId="urn:microsoft.com/office/officeart/2008/layout/LinedList"/>
    <dgm:cxn modelId="{19AA6894-0047-4740-A7C8-723FF60EF7B7}" type="presParOf" srcId="{E72FC379-B829-4862-AF79-DC37C1DE09C5}" destId="{95BD27BD-D82D-4DE0-8A8A-8A1A0606DA81}" srcOrd="1" destOrd="0" presId="urn:microsoft.com/office/officeart/2008/layout/LinedList"/>
    <dgm:cxn modelId="{2E756A9B-9627-4DF6-AFFD-B519D1F82364}" type="presParOf" srcId="{95BD27BD-D82D-4DE0-8A8A-8A1A0606DA81}" destId="{0FF6625F-C3D1-4DF0-A17B-A473AA789D36}" srcOrd="0" destOrd="0" presId="urn:microsoft.com/office/officeart/2008/layout/LinedList"/>
    <dgm:cxn modelId="{31D786C4-887C-4F35-B651-8A38357FC70E}" type="presParOf" srcId="{95BD27BD-D82D-4DE0-8A8A-8A1A0606DA81}" destId="{D8317380-A849-49E6-B6C7-BEDE5314D0AB}" srcOrd="1" destOrd="0" presId="urn:microsoft.com/office/officeart/2008/layout/LinedList"/>
    <dgm:cxn modelId="{6ACCD055-209D-4931-A109-885C9C6BDE71}" type="presParOf" srcId="{E72FC379-B829-4862-AF79-DC37C1DE09C5}" destId="{0404740E-D7F0-43B3-9396-C6ACE5FA2EB7}" srcOrd="2" destOrd="0" presId="urn:microsoft.com/office/officeart/2008/layout/LinedList"/>
    <dgm:cxn modelId="{28712791-F544-47E1-ABA5-9F3FA5CC6021}" type="presParOf" srcId="{E72FC379-B829-4862-AF79-DC37C1DE09C5}" destId="{482D4C84-A95E-481E-BDF4-CE09FCC1A6F1}" srcOrd="3" destOrd="0" presId="urn:microsoft.com/office/officeart/2008/layout/LinedList"/>
    <dgm:cxn modelId="{30C124D6-1AD9-421C-ABFE-46FADC232349}" type="presParOf" srcId="{482D4C84-A95E-481E-BDF4-CE09FCC1A6F1}" destId="{C463D8A6-6BD8-4451-BD99-97509305437C}" srcOrd="0" destOrd="0" presId="urn:microsoft.com/office/officeart/2008/layout/LinedList"/>
    <dgm:cxn modelId="{891EE03D-1714-4709-960B-2CD2F2E70F09}" type="presParOf" srcId="{482D4C84-A95E-481E-BDF4-CE09FCC1A6F1}" destId="{FCFAFF09-E430-4295-A2A4-EDAED8DC089B}" srcOrd="1" destOrd="0" presId="urn:microsoft.com/office/officeart/2008/layout/LinedList"/>
    <dgm:cxn modelId="{1A9DF81F-78F7-4E44-B884-C3CF07134B3D}" type="presParOf" srcId="{E72FC379-B829-4862-AF79-DC37C1DE09C5}" destId="{63424469-3673-4DC2-AC7E-34F6901E8A75}" srcOrd="4" destOrd="0" presId="urn:microsoft.com/office/officeart/2008/layout/LinedList"/>
    <dgm:cxn modelId="{F6FF60B7-EA0D-44E2-9F3B-C23D532AE236}" type="presParOf" srcId="{E72FC379-B829-4862-AF79-DC37C1DE09C5}" destId="{05CDDA60-38A9-4643-84BD-D6B3633C3318}" srcOrd="5" destOrd="0" presId="urn:microsoft.com/office/officeart/2008/layout/LinedList"/>
    <dgm:cxn modelId="{AA3F7824-A77D-4519-AA95-0594889390B1}" type="presParOf" srcId="{05CDDA60-38A9-4643-84BD-D6B3633C3318}" destId="{3AFC75DA-8468-4F72-8E5E-DEF466A25A02}" srcOrd="0" destOrd="0" presId="urn:microsoft.com/office/officeart/2008/layout/LinedList"/>
    <dgm:cxn modelId="{7BC4F583-AC74-482C-9953-3B41F1AD8ED9}" type="presParOf" srcId="{05CDDA60-38A9-4643-84BD-D6B3633C3318}" destId="{6D6334A1-A440-4AD8-A337-C3699CB84ECD}" srcOrd="1" destOrd="0" presId="urn:microsoft.com/office/officeart/2008/layout/LinedList"/>
    <dgm:cxn modelId="{C2CC6730-DE98-49CA-9659-17BEF67E9507}" type="presParOf" srcId="{E72FC379-B829-4862-AF79-DC37C1DE09C5}" destId="{AFB48A0F-5080-4A2A-A7A7-84872297E6B7}" srcOrd="6" destOrd="0" presId="urn:microsoft.com/office/officeart/2008/layout/LinedList"/>
    <dgm:cxn modelId="{4E8A3582-EB1B-4A26-B10E-0E8008AF03CD}" type="presParOf" srcId="{E72FC379-B829-4862-AF79-DC37C1DE09C5}" destId="{E7198422-EA5A-4901-B0ED-D6798A16A3ED}" srcOrd="7" destOrd="0" presId="urn:microsoft.com/office/officeart/2008/layout/LinedList"/>
    <dgm:cxn modelId="{03FCF924-861B-4160-91D3-C9359622D3EF}" type="presParOf" srcId="{E7198422-EA5A-4901-B0ED-D6798A16A3ED}" destId="{38A86E83-0ED3-4C91-999A-1DA491C5D093}" srcOrd="0" destOrd="0" presId="urn:microsoft.com/office/officeart/2008/layout/LinedList"/>
    <dgm:cxn modelId="{0638772B-F990-45CB-BC96-E8F30FE00079}" type="presParOf" srcId="{E7198422-EA5A-4901-B0ED-D6798A16A3ED}" destId="{5D8980A3-1B9A-4941-B0F7-DC1305EB48E7}" srcOrd="1" destOrd="0" presId="urn:microsoft.com/office/officeart/2008/layout/LinedList"/>
    <dgm:cxn modelId="{8FB45473-C788-4005-9339-7DC874FA7CB3}" type="presParOf" srcId="{E72FC379-B829-4862-AF79-DC37C1DE09C5}" destId="{936BD145-D51C-4992-BC8B-BCFE1B77ED91}" srcOrd="8" destOrd="0" presId="urn:microsoft.com/office/officeart/2008/layout/LinedList"/>
    <dgm:cxn modelId="{64AC6F7E-ABEF-4AAD-9509-0EDF8FA58283}" type="presParOf" srcId="{E72FC379-B829-4862-AF79-DC37C1DE09C5}" destId="{E79D1A86-C37E-4D1A-83D7-BD6C8AD8004A}" srcOrd="9" destOrd="0" presId="urn:microsoft.com/office/officeart/2008/layout/LinedList"/>
    <dgm:cxn modelId="{CD6849ED-E86D-47DC-BD24-1A8C52312BD1}" type="presParOf" srcId="{E79D1A86-C37E-4D1A-83D7-BD6C8AD8004A}" destId="{C5B07451-9BF9-4031-B4C1-36F693F512D1}" srcOrd="0" destOrd="0" presId="urn:microsoft.com/office/officeart/2008/layout/LinedList"/>
    <dgm:cxn modelId="{05314176-8F9F-4C7C-A453-59D7D8032EDA}" type="presParOf" srcId="{E79D1A86-C37E-4D1A-83D7-BD6C8AD8004A}" destId="{6503C13E-B988-4278-9848-C2E06B9AC417}" srcOrd="1" destOrd="0" presId="urn:microsoft.com/office/officeart/2008/layout/LinedList"/>
    <dgm:cxn modelId="{2D03197B-478B-498B-864B-D76EEA57BC1D}" type="presParOf" srcId="{E72FC379-B829-4862-AF79-DC37C1DE09C5}" destId="{01A08036-F5B1-4908-A140-8E99E50FB222}" srcOrd="10" destOrd="0" presId="urn:microsoft.com/office/officeart/2008/layout/LinedList"/>
    <dgm:cxn modelId="{47854ABD-F143-49F8-BE30-B2EF5B62A9A9}" type="presParOf" srcId="{E72FC379-B829-4862-AF79-DC37C1DE09C5}" destId="{830F2D7D-0471-4C70-B618-55DA3A2F5619}" srcOrd="11" destOrd="0" presId="urn:microsoft.com/office/officeart/2008/layout/LinedList"/>
    <dgm:cxn modelId="{E7AAA41B-6151-4A18-9AFC-F4DDB17A4886}" type="presParOf" srcId="{830F2D7D-0471-4C70-B618-55DA3A2F5619}" destId="{B148F67A-19D9-42DB-8440-30B318604D25}" srcOrd="0" destOrd="0" presId="urn:microsoft.com/office/officeart/2008/layout/LinedList"/>
    <dgm:cxn modelId="{A51925CD-C9ED-43A8-A10A-8573F67816F8}" type="presParOf" srcId="{830F2D7D-0471-4C70-B618-55DA3A2F5619}" destId="{7CADAA95-D5BB-4728-BAE8-AC3616F85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420974-E9BE-4344-A670-B462F783FE3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D02C79-C355-469D-A08F-B7AE81F73A99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96963EAA-81D8-40DB-BDF0-32DDC6274DD2}" type="parTrans" cxnId="{7B4D3EBA-7F49-4E58-BB48-B0A12BE6AA9A}">
      <dgm:prSet/>
      <dgm:spPr/>
      <dgm:t>
        <a:bodyPr/>
        <a:lstStyle/>
        <a:p>
          <a:endParaRPr lang="en-US" sz="1000"/>
        </a:p>
      </dgm:t>
    </dgm:pt>
    <dgm:pt modelId="{323A0D84-0EDF-41E1-BB92-5B9C85EBB2A2}" type="sibTrans" cxnId="{7B4D3EBA-7F49-4E58-BB48-B0A12BE6AA9A}">
      <dgm:prSet/>
      <dgm:spPr/>
      <dgm:t>
        <a:bodyPr/>
        <a:lstStyle/>
        <a:p>
          <a:endParaRPr lang="en-US" sz="1000"/>
        </a:p>
      </dgm:t>
    </dgm:pt>
    <dgm:pt modelId="{F4F7D60B-F35E-49CA-9051-539F3DD4EAEB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8C6EC11B-A358-4CB3-8BB9-A9C18642BCA1}" type="parTrans" cxnId="{7C077EF0-A0C6-4A7B-84D4-D0B60AEC6B9A}">
      <dgm:prSet/>
      <dgm:spPr/>
      <dgm:t>
        <a:bodyPr/>
        <a:lstStyle/>
        <a:p>
          <a:endParaRPr lang="en-US" sz="1000"/>
        </a:p>
      </dgm:t>
    </dgm:pt>
    <dgm:pt modelId="{8B7B88EB-7514-45C4-963E-D35C33287D34}" type="sibTrans" cxnId="{7C077EF0-A0C6-4A7B-84D4-D0B60AEC6B9A}">
      <dgm:prSet/>
      <dgm:spPr/>
      <dgm:t>
        <a:bodyPr/>
        <a:lstStyle/>
        <a:p>
          <a:endParaRPr lang="en-US" sz="1000"/>
        </a:p>
      </dgm:t>
    </dgm:pt>
    <dgm:pt modelId="{327C3179-04C6-4B51-8956-A23497012D77}">
      <dgm:prSet custT="1"/>
      <dgm:spPr/>
      <dgm:t>
        <a:bodyPr/>
        <a:lstStyle/>
        <a:p>
          <a:r>
            <a:rPr lang="de-AT" sz="3200" u="sng">
              <a:solidFill>
                <a:schemeClr val="tx1"/>
              </a:solidFill>
            </a:rPr>
            <a:t>Ergebnisse</a:t>
          </a:r>
          <a:endParaRPr lang="en-US" sz="3200" u="sng" dirty="0">
            <a:solidFill>
              <a:schemeClr val="tx1"/>
            </a:solidFill>
          </a:endParaRPr>
        </a:p>
      </dgm:t>
    </dgm:pt>
    <dgm:pt modelId="{8030923A-C993-456B-A56C-DE30E4624F75}" type="parTrans" cxnId="{3A9CC5DB-4317-43EB-8B8A-F049F7F7AFB7}">
      <dgm:prSet/>
      <dgm:spPr/>
      <dgm:t>
        <a:bodyPr/>
        <a:lstStyle/>
        <a:p>
          <a:endParaRPr lang="en-US" sz="1000"/>
        </a:p>
      </dgm:t>
    </dgm:pt>
    <dgm:pt modelId="{FD7B1EB5-83EE-4DB3-A612-5AD6D0AB7A92}" type="sibTrans" cxnId="{3A9CC5DB-4317-43EB-8B8A-F049F7F7AFB7}">
      <dgm:prSet/>
      <dgm:spPr/>
      <dgm:t>
        <a:bodyPr/>
        <a:lstStyle/>
        <a:p>
          <a:endParaRPr lang="en-US" sz="1000"/>
        </a:p>
      </dgm:t>
    </dgm:pt>
    <dgm:pt modelId="{101AE9F1-E84E-47A3-9134-23677BC70A9C}">
      <dgm:prSet custT="1"/>
      <dgm:spPr/>
      <dgm:t>
        <a:bodyPr/>
        <a:lstStyle/>
        <a:p>
          <a:r>
            <a:rPr lang="de-AT" sz="3200" b="0" i="0" u="none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EEDE635E-9826-4C33-9557-1FADBC2DFD30}" type="parTrans" cxnId="{25EB4239-BDE2-42D0-BD30-1316EDA89F92}">
      <dgm:prSet/>
      <dgm:spPr/>
      <dgm:t>
        <a:bodyPr/>
        <a:lstStyle/>
        <a:p>
          <a:endParaRPr lang="en-US" sz="1000"/>
        </a:p>
      </dgm:t>
    </dgm:pt>
    <dgm:pt modelId="{5A507677-7828-4D13-AFC9-DB26BE7FEFB5}" type="sibTrans" cxnId="{25EB4239-BDE2-42D0-BD30-1316EDA89F92}">
      <dgm:prSet/>
      <dgm:spPr/>
      <dgm:t>
        <a:bodyPr/>
        <a:lstStyle/>
        <a:p>
          <a:endParaRPr lang="en-US" sz="1000"/>
        </a:p>
      </dgm:t>
    </dgm:pt>
    <dgm:pt modelId="{99C7D7A1-A388-4732-A8C3-E0F1743B2563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5DAB241A-3F53-4F0C-AA22-7BFC2544196F}" type="parTrans" cxnId="{DD0EA3D9-5689-41CC-A615-B4689FCD87EE}">
      <dgm:prSet/>
      <dgm:spPr/>
      <dgm:t>
        <a:bodyPr/>
        <a:lstStyle/>
        <a:p>
          <a:endParaRPr lang="en-US" sz="1000"/>
        </a:p>
      </dgm:t>
    </dgm:pt>
    <dgm:pt modelId="{97B3AAC3-6CFB-4424-866C-3C27B74AEE48}" type="sibTrans" cxnId="{DD0EA3D9-5689-41CC-A615-B4689FCD87EE}">
      <dgm:prSet/>
      <dgm:spPr/>
      <dgm:t>
        <a:bodyPr/>
        <a:lstStyle/>
        <a:p>
          <a:endParaRPr lang="en-US" sz="1000"/>
        </a:p>
      </dgm:t>
    </dgm:pt>
    <dgm:pt modelId="{3EBF1218-7904-423D-BAE6-8FAE8AB67528}">
      <dgm:prSet custT="1"/>
      <dgm:spPr/>
      <dgm:t>
        <a:bodyPr/>
        <a:lstStyle/>
        <a:p>
          <a:r>
            <a:rPr lang="de-AT" sz="3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dirty="0">
            <a:solidFill>
              <a:schemeClr val="bg1">
                <a:lumMod val="65000"/>
              </a:schemeClr>
            </a:solidFill>
          </a:endParaRPr>
        </a:p>
      </dgm:t>
    </dgm:pt>
    <dgm:pt modelId="{FB2B8781-2749-4C10-BAA0-8360AC0406DB}" type="parTrans" cxnId="{2B76FE65-86FF-4E56-B0B0-521F56725DC0}">
      <dgm:prSet/>
      <dgm:spPr/>
      <dgm:t>
        <a:bodyPr/>
        <a:lstStyle/>
        <a:p>
          <a:endParaRPr lang="en-US"/>
        </a:p>
      </dgm:t>
    </dgm:pt>
    <dgm:pt modelId="{11659809-453C-4971-821F-E993FC48AFF7}" type="sibTrans" cxnId="{2B76FE65-86FF-4E56-B0B0-521F56725DC0}">
      <dgm:prSet/>
      <dgm:spPr/>
      <dgm:t>
        <a:bodyPr/>
        <a:lstStyle/>
        <a:p>
          <a:endParaRPr lang="en-US"/>
        </a:p>
      </dgm:t>
    </dgm:pt>
    <dgm:pt modelId="{E72FC379-B829-4862-AF79-DC37C1DE09C5}" type="pres">
      <dgm:prSet presAssocID="{0C420974-E9BE-4344-A670-B462F783FE3F}" presName="vert0" presStyleCnt="0">
        <dgm:presLayoutVars>
          <dgm:dir/>
          <dgm:animOne val="branch"/>
          <dgm:animLvl val="lvl"/>
        </dgm:presLayoutVars>
      </dgm:prSet>
      <dgm:spPr/>
    </dgm:pt>
    <dgm:pt modelId="{221B5CC4-FA03-46D4-BB8A-3384603DF559}" type="pres">
      <dgm:prSet presAssocID="{8AD02C79-C355-469D-A08F-B7AE81F73A99}" presName="thickLine" presStyleLbl="alignNode1" presStyleIdx="0" presStyleCnt="6"/>
      <dgm:spPr/>
    </dgm:pt>
    <dgm:pt modelId="{95BD27BD-D82D-4DE0-8A8A-8A1A0606DA81}" type="pres">
      <dgm:prSet presAssocID="{8AD02C79-C355-469D-A08F-B7AE81F73A99}" presName="horz1" presStyleCnt="0"/>
      <dgm:spPr/>
    </dgm:pt>
    <dgm:pt modelId="{0FF6625F-C3D1-4DF0-A17B-A473AA789D36}" type="pres">
      <dgm:prSet presAssocID="{8AD02C79-C355-469D-A08F-B7AE81F73A99}" presName="tx1" presStyleLbl="revTx" presStyleIdx="0" presStyleCnt="6"/>
      <dgm:spPr/>
    </dgm:pt>
    <dgm:pt modelId="{D8317380-A849-49E6-B6C7-BEDE5314D0AB}" type="pres">
      <dgm:prSet presAssocID="{8AD02C79-C355-469D-A08F-B7AE81F73A99}" presName="vert1" presStyleCnt="0"/>
      <dgm:spPr/>
    </dgm:pt>
    <dgm:pt modelId="{0404740E-D7F0-43B3-9396-C6ACE5FA2EB7}" type="pres">
      <dgm:prSet presAssocID="{99C7D7A1-A388-4732-A8C3-E0F1743B2563}" presName="thickLine" presStyleLbl="alignNode1" presStyleIdx="1" presStyleCnt="6"/>
      <dgm:spPr/>
    </dgm:pt>
    <dgm:pt modelId="{482D4C84-A95E-481E-BDF4-CE09FCC1A6F1}" type="pres">
      <dgm:prSet presAssocID="{99C7D7A1-A388-4732-A8C3-E0F1743B2563}" presName="horz1" presStyleCnt="0"/>
      <dgm:spPr/>
    </dgm:pt>
    <dgm:pt modelId="{C463D8A6-6BD8-4451-BD99-97509305437C}" type="pres">
      <dgm:prSet presAssocID="{99C7D7A1-A388-4732-A8C3-E0F1743B2563}" presName="tx1" presStyleLbl="revTx" presStyleIdx="1" presStyleCnt="6"/>
      <dgm:spPr/>
    </dgm:pt>
    <dgm:pt modelId="{FCFAFF09-E430-4295-A2A4-EDAED8DC089B}" type="pres">
      <dgm:prSet presAssocID="{99C7D7A1-A388-4732-A8C3-E0F1743B2563}" presName="vert1" presStyleCnt="0"/>
      <dgm:spPr/>
    </dgm:pt>
    <dgm:pt modelId="{63424469-3673-4DC2-AC7E-34F6901E8A75}" type="pres">
      <dgm:prSet presAssocID="{F4F7D60B-F35E-49CA-9051-539F3DD4EAEB}" presName="thickLine" presStyleLbl="alignNode1" presStyleIdx="2" presStyleCnt="6"/>
      <dgm:spPr/>
    </dgm:pt>
    <dgm:pt modelId="{05CDDA60-38A9-4643-84BD-D6B3633C3318}" type="pres">
      <dgm:prSet presAssocID="{F4F7D60B-F35E-49CA-9051-539F3DD4EAEB}" presName="horz1" presStyleCnt="0"/>
      <dgm:spPr/>
    </dgm:pt>
    <dgm:pt modelId="{3AFC75DA-8468-4F72-8E5E-DEF466A25A02}" type="pres">
      <dgm:prSet presAssocID="{F4F7D60B-F35E-49CA-9051-539F3DD4EAEB}" presName="tx1" presStyleLbl="revTx" presStyleIdx="2" presStyleCnt="6"/>
      <dgm:spPr/>
    </dgm:pt>
    <dgm:pt modelId="{6D6334A1-A440-4AD8-A337-C3699CB84ECD}" type="pres">
      <dgm:prSet presAssocID="{F4F7D60B-F35E-49CA-9051-539F3DD4EAEB}" presName="vert1" presStyleCnt="0"/>
      <dgm:spPr/>
    </dgm:pt>
    <dgm:pt modelId="{AFB48A0F-5080-4A2A-A7A7-84872297E6B7}" type="pres">
      <dgm:prSet presAssocID="{101AE9F1-E84E-47A3-9134-23677BC70A9C}" presName="thickLine" presStyleLbl="alignNode1" presStyleIdx="3" presStyleCnt="6"/>
      <dgm:spPr/>
    </dgm:pt>
    <dgm:pt modelId="{E7198422-EA5A-4901-B0ED-D6798A16A3ED}" type="pres">
      <dgm:prSet presAssocID="{101AE9F1-E84E-47A3-9134-23677BC70A9C}" presName="horz1" presStyleCnt="0"/>
      <dgm:spPr/>
    </dgm:pt>
    <dgm:pt modelId="{38A86E83-0ED3-4C91-999A-1DA491C5D093}" type="pres">
      <dgm:prSet presAssocID="{101AE9F1-E84E-47A3-9134-23677BC70A9C}" presName="tx1" presStyleLbl="revTx" presStyleIdx="3" presStyleCnt="6"/>
      <dgm:spPr/>
    </dgm:pt>
    <dgm:pt modelId="{5D8980A3-1B9A-4941-B0F7-DC1305EB48E7}" type="pres">
      <dgm:prSet presAssocID="{101AE9F1-E84E-47A3-9134-23677BC70A9C}" presName="vert1" presStyleCnt="0"/>
      <dgm:spPr/>
    </dgm:pt>
    <dgm:pt modelId="{936BD145-D51C-4992-BC8B-BCFE1B77ED91}" type="pres">
      <dgm:prSet presAssocID="{327C3179-04C6-4B51-8956-A23497012D77}" presName="thickLine" presStyleLbl="alignNode1" presStyleIdx="4" presStyleCnt="6"/>
      <dgm:spPr/>
    </dgm:pt>
    <dgm:pt modelId="{E79D1A86-C37E-4D1A-83D7-BD6C8AD8004A}" type="pres">
      <dgm:prSet presAssocID="{327C3179-04C6-4B51-8956-A23497012D77}" presName="horz1" presStyleCnt="0"/>
      <dgm:spPr/>
    </dgm:pt>
    <dgm:pt modelId="{C5B07451-9BF9-4031-B4C1-36F693F512D1}" type="pres">
      <dgm:prSet presAssocID="{327C3179-04C6-4B51-8956-A23497012D77}" presName="tx1" presStyleLbl="revTx" presStyleIdx="4" presStyleCnt="6"/>
      <dgm:spPr/>
    </dgm:pt>
    <dgm:pt modelId="{6503C13E-B988-4278-9848-C2E06B9AC417}" type="pres">
      <dgm:prSet presAssocID="{327C3179-04C6-4B51-8956-A23497012D77}" presName="vert1" presStyleCnt="0"/>
      <dgm:spPr/>
    </dgm:pt>
    <dgm:pt modelId="{01A08036-F5B1-4908-A140-8E99E50FB222}" type="pres">
      <dgm:prSet presAssocID="{3EBF1218-7904-423D-BAE6-8FAE8AB67528}" presName="thickLine" presStyleLbl="alignNode1" presStyleIdx="5" presStyleCnt="6"/>
      <dgm:spPr/>
    </dgm:pt>
    <dgm:pt modelId="{830F2D7D-0471-4C70-B618-55DA3A2F5619}" type="pres">
      <dgm:prSet presAssocID="{3EBF1218-7904-423D-BAE6-8FAE8AB67528}" presName="horz1" presStyleCnt="0"/>
      <dgm:spPr/>
    </dgm:pt>
    <dgm:pt modelId="{B148F67A-19D9-42DB-8440-30B318604D25}" type="pres">
      <dgm:prSet presAssocID="{3EBF1218-7904-423D-BAE6-8FAE8AB67528}" presName="tx1" presStyleLbl="revTx" presStyleIdx="5" presStyleCnt="6"/>
      <dgm:spPr/>
    </dgm:pt>
    <dgm:pt modelId="{7CADAA95-D5BB-4728-BAE8-AC3616F85664}" type="pres">
      <dgm:prSet presAssocID="{3EBF1218-7904-423D-BAE6-8FAE8AB67528}" presName="vert1" presStyleCnt="0"/>
      <dgm:spPr/>
    </dgm:pt>
  </dgm:ptLst>
  <dgm:cxnLst>
    <dgm:cxn modelId="{116A4609-5082-4E79-AD9D-D38413140878}" type="presOf" srcId="{8AD02C79-C355-469D-A08F-B7AE81F73A99}" destId="{0FF6625F-C3D1-4DF0-A17B-A473AA789D36}" srcOrd="0" destOrd="0" presId="urn:microsoft.com/office/officeart/2008/layout/LinedList"/>
    <dgm:cxn modelId="{51EB1611-4E80-47BD-8883-C98F1CCB5D11}" type="presOf" srcId="{3EBF1218-7904-423D-BAE6-8FAE8AB67528}" destId="{B148F67A-19D9-42DB-8440-30B318604D25}" srcOrd="0" destOrd="0" presId="urn:microsoft.com/office/officeart/2008/layout/LinedList"/>
    <dgm:cxn modelId="{F4650925-E4CB-4340-AC0A-1D2E11210256}" type="presOf" srcId="{101AE9F1-E84E-47A3-9134-23677BC70A9C}" destId="{38A86E83-0ED3-4C91-999A-1DA491C5D093}" srcOrd="0" destOrd="0" presId="urn:microsoft.com/office/officeart/2008/layout/LinedList"/>
    <dgm:cxn modelId="{25EB4239-BDE2-42D0-BD30-1316EDA89F92}" srcId="{0C420974-E9BE-4344-A670-B462F783FE3F}" destId="{101AE9F1-E84E-47A3-9134-23677BC70A9C}" srcOrd="3" destOrd="0" parTransId="{EEDE635E-9826-4C33-9557-1FADBC2DFD30}" sibTransId="{5A507677-7828-4D13-AFC9-DB26BE7FEFB5}"/>
    <dgm:cxn modelId="{2B76FE65-86FF-4E56-B0B0-521F56725DC0}" srcId="{0C420974-E9BE-4344-A670-B462F783FE3F}" destId="{3EBF1218-7904-423D-BAE6-8FAE8AB67528}" srcOrd="5" destOrd="0" parTransId="{FB2B8781-2749-4C10-BAA0-8360AC0406DB}" sibTransId="{11659809-453C-4971-821F-E993FC48AFF7}"/>
    <dgm:cxn modelId="{D366A249-B9EA-4C33-B427-097CA64695B9}" type="presOf" srcId="{F4F7D60B-F35E-49CA-9051-539F3DD4EAEB}" destId="{3AFC75DA-8468-4F72-8E5E-DEF466A25A02}" srcOrd="0" destOrd="0" presId="urn:microsoft.com/office/officeart/2008/layout/LinedList"/>
    <dgm:cxn modelId="{1DD1494B-76A5-4644-A0D3-AF59A79AF830}" type="presOf" srcId="{327C3179-04C6-4B51-8956-A23497012D77}" destId="{C5B07451-9BF9-4031-B4C1-36F693F512D1}" srcOrd="0" destOrd="0" presId="urn:microsoft.com/office/officeart/2008/layout/LinedList"/>
    <dgm:cxn modelId="{7B4D3EBA-7F49-4E58-BB48-B0A12BE6AA9A}" srcId="{0C420974-E9BE-4344-A670-B462F783FE3F}" destId="{8AD02C79-C355-469D-A08F-B7AE81F73A99}" srcOrd="0" destOrd="0" parTransId="{96963EAA-81D8-40DB-BDF0-32DDC6274DD2}" sibTransId="{323A0D84-0EDF-41E1-BB92-5B9C85EBB2A2}"/>
    <dgm:cxn modelId="{8C1533C4-C4AD-410F-BBD9-674DE2E0A57E}" type="presOf" srcId="{99C7D7A1-A388-4732-A8C3-E0F1743B2563}" destId="{C463D8A6-6BD8-4451-BD99-97509305437C}" srcOrd="0" destOrd="0" presId="urn:microsoft.com/office/officeart/2008/layout/LinedList"/>
    <dgm:cxn modelId="{DD0EA3D9-5689-41CC-A615-B4689FCD87EE}" srcId="{0C420974-E9BE-4344-A670-B462F783FE3F}" destId="{99C7D7A1-A388-4732-A8C3-E0F1743B2563}" srcOrd="1" destOrd="0" parTransId="{5DAB241A-3F53-4F0C-AA22-7BFC2544196F}" sibTransId="{97B3AAC3-6CFB-4424-866C-3C27B74AEE48}"/>
    <dgm:cxn modelId="{3A9CC5DB-4317-43EB-8B8A-F049F7F7AFB7}" srcId="{0C420974-E9BE-4344-A670-B462F783FE3F}" destId="{327C3179-04C6-4B51-8956-A23497012D77}" srcOrd="4" destOrd="0" parTransId="{8030923A-C993-456B-A56C-DE30E4624F75}" sibTransId="{FD7B1EB5-83EE-4DB3-A612-5AD6D0AB7A92}"/>
    <dgm:cxn modelId="{7C077EF0-A0C6-4A7B-84D4-D0B60AEC6B9A}" srcId="{0C420974-E9BE-4344-A670-B462F783FE3F}" destId="{F4F7D60B-F35E-49CA-9051-539F3DD4EAEB}" srcOrd="2" destOrd="0" parTransId="{8C6EC11B-A358-4CB3-8BB9-A9C18642BCA1}" sibTransId="{8B7B88EB-7514-45C4-963E-D35C33287D34}"/>
    <dgm:cxn modelId="{CEA1EFFE-9DA2-4466-A874-072BEA7BD10B}" type="presOf" srcId="{0C420974-E9BE-4344-A670-B462F783FE3F}" destId="{E72FC379-B829-4862-AF79-DC37C1DE09C5}" srcOrd="0" destOrd="0" presId="urn:microsoft.com/office/officeart/2008/layout/LinedList"/>
    <dgm:cxn modelId="{3F0628BD-DAF1-4B2F-9566-5981FF3E9D3F}" type="presParOf" srcId="{E72FC379-B829-4862-AF79-DC37C1DE09C5}" destId="{221B5CC4-FA03-46D4-BB8A-3384603DF559}" srcOrd="0" destOrd="0" presId="urn:microsoft.com/office/officeart/2008/layout/LinedList"/>
    <dgm:cxn modelId="{19AA6894-0047-4740-A7C8-723FF60EF7B7}" type="presParOf" srcId="{E72FC379-B829-4862-AF79-DC37C1DE09C5}" destId="{95BD27BD-D82D-4DE0-8A8A-8A1A0606DA81}" srcOrd="1" destOrd="0" presId="urn:microsoft.com/office/officeart/2008/layout/LinedList"/>
    <dgm:cxn modelId="{2E756A9B-9627-4DF6-AFFD-B519D1F82364}" type="presParOf" srcId="{95BD27BD-D82D-4DE0-8A8A-8A1A0606DA81}" destId="{0FF6625F-C3D1-4DF0-A17B-A473AA789D36}" srcOrd="0" destOrd="0" presId="urn:microsoft.com/office/officeart/2008/layout/LinedList"/>
    <dgm:cxn modelId="{31D786C4-887C-4F35-B651-8A38357FC70E}" type="presParOf" srcId="{95BD27BD-D82D-4DE0-8A8A-8A1A0606DA81}" destId="{D8317380-A849-49E6-B6C7-BEDE5314D0AB}" srcOrd="1" destOrd="0" presId="urn:microsoft.com/office/officeart/2008/layout/LinedList"/>
    <dgm:cxn modelId="{6ACCD055-209D-4931-A109-885C9C6BDE71}" type="presParOf" srcId="{E72FC379-B829-4862-AF79-DC37C1DE09C5}" destId="{0404740E-D7F0-43B3-9396-C6ACE5FA2EB7}" srcOrd="2" destOrd="0" presId="urn:microsoft.com/office/officeart/2008/layout/LinedList"/>
    <dgm:cxn modelId="{28712791-F544-47E1-ABA5-9F3FA5CC6021}" type="presParOf" srcId="{E72FC379-B829-4862-AF79-DC37C1DE09C5}" destId="{482D4C84-A95E-481E-BDF4-CE09FCC1A6F1}" srcOrd="3" destOrd="0" presId="urn:microsoft.com/office/officeart/2008/layout/LinedList"/>
    <dgm:cxn modelId="{30C124D6-1AD9-421C-ABFE-46FADC232349}" type="presParOf" srcId="{482D4C84-A95E-481E-BDF4-CE09FCC1A6F1}" destId="{C463D8A6-6BD8-4451-BD99-97509305437C}" srcOrd="0" destOrd="0" presId="urn:microsoft.com/office/officeart/2008/layout/LinedList"/>
    <dgm:cxn modelId="{891EE03D-1714-4709-960B-2CD2F2E70F09}" type="presParOf" srcId="{482D4C84-A95E-481E-BDF4-CE09FCC1A6F1}" destId="{FCFAFF09-E430-4295-A2A4-EDAED8DC089B}" srcOrd="1" destOrd="0" presId="urn:microsoft.com/office/officeart/2008/layout/LinedList"/>
    <dgm:cxn modelId="{1A9DF81F-78F7-4E44-B884-C3CF07134B3D}" type="presParOf" srcId="{E72FC379-B829-4862-AF79-DC37C1DE09C5}" destId="{63424469-3673-4DC2-AC7E-34F6901E8A75}" srcOrd="4" destOrd="0" presId="urn:microsoft.com/office/officeart/2008/layout/LinedList"/>
    <dgm:cxn modelId="{F6FF60B7-EA0D-44E2-9F3B-C23D532AE236}" type="presParOf" srcId="{E72FC379-B829-4862-AF79-DC37C1DE09C5}" destId="{05CDDA60-38A9-4643-84BD-D6B3633C3318}" srcOrd="5" destOrd="0" presId="urn:microsoft.com/office/officeart/2008/layout/LinedList"/>
    <dgm:cxn modelId="{AA3F7824-A77D-4519-AA95-0594889390B1}" type="presParOf" srcId="{05CDDA60-38A9-4643-84BD-D6B3633C3318}" destId="{3AFC75DA-8468-4F72-8E5E-DEF466A25A02}" srcOrd="0" destOrd="0" presId="urn:microsoft.com/office/officeart/2008/layout/LinedList"/>
    <dgm:cxn modelId="{7BC4F583-AC74-482C-9953-3B41F1AD8ED9}" type="presParOf" srcId="{05CDDA60-38A9-4643-84BD-D6B3633C3318}" destId="{6D6334A1-A440-4AD8-A337-C3699CB84ECD}" srcOrd="1" destOrd="0" presId="urn:microsoft.com/office/officeart/2008/layout/LinedList"/>
    <dgm:cxn modelId="{C2CC6730-DE98-49CA-9659-17BEF67E9507}" type="presParOf" srcId="{E72FC379-B829-4862-AF79-DC37C1DE09C5}" destId="{AFB48A0F-5080-4A2A-A7A7-84872297E6B7}" srcOrd="6" destOrd="0" presId="urn:microsoft.com/office/officeart/2008/layout/LinedList"/>
    <dgm:cxn modelId="{4E8A3582-EB1B-4A26-B10E-0E8008AF03CD}" type="presParOf" srcId="{E72FC379-B829-4862-AF79-DC37C1DE09C5}" destId="{E7198422-EA5A-4901-B0ED-D6798A16A3ED}" srcOrd="7" destOrd="0" presId="urn:microsoft.com/office/officeart/2008/layout/LinedList"/>
    <dgm:cxn modelId="{03FCF924-861B-4160-91D3-C9359622D3EF}" type="presParOf" srcId="{E7198422-EA5A-4901-B0ED-D6798A16A3ED}" destId="{38A86E83-0ED3-4C91-999A-1DA491C5D093}" srcOrd="0" destOrd="0" presId="urn:microsoft.com/office/officeart/2008/layout/LinedList"/>
    <dgm:cxn modelId="{0638772B-F990-45CB-BC96-E8F30FE00079}" type="presParOf" srcId="{E7198422-EA5A-4901-B0ED-D6798A16A3ED}" destId="{5D8980A3-1B9A-4941-B0F7-DC1305EB48E7}" srcOrd="1" destOrd="0" presId="urn:microsoft.com/office/officeart/2008/layout/LinedList"/>
    <dgm:cxn modelId="{8FB45473-C788-4005-9339-7DC874FA7CB3}" type="presParOf" srcId="{E72FC379-B829-4862-AF79-DC37C1DE09C5}" destId="{936BD145-D51C-4992-BC8B-BCFE1B77ED91}" srcOrd="8" destOrd="0" presId="urn:microsoft.com/office/officeart/2008/layout/LinedList"/>
    <dgm:cxn modelId="{64AC6F7E-ABEF-4AAD-9509-0EDF8FA58283}" type="presParOf" srcId="{E72FC379-B829-4862-AF79-DC37C1DE09C5}" destId="{E79D1A86-C37E-4D1A-83D7-BD6C8AD8004A}" srcOrd="9" destOrd="0" presId="urn:microsoft.com/office/officeart/2008/layout/LinedList"/>
    <dgm:cxn modelId="{CD6849ED-E86D-47DC-BD24-1A8C52312BD1}" type="presParOf" srcId="{E79D1A86-C37E-4D1A-83D7-BD6C8AD8004A}" destId="{C5B07451-9BF9-4031-B4C1-36F693F512D1}" srcOrd="0" destOrd="0" presId="urn:microsoft.com/office/officeart/2008/layout/LinedList"/>
    <dgm:cxn modelId="{05314176-8F9F-4C7C-A453-59D7D8032EDA}" type="presParOf" srcId="{E79D1A86-C37E-4D1A-83D7-BD6C8AD8004A}" destId="{6503C13E-B988-4278-9848-C2E06B9AC417}" srcOrd="1" destOrd="0" presId="urn:microsoft.com/office/officeart/2008/layout/LinedList"/>
    <dgm:cxn modelId="{2D03197B-478B-498B-864B-D76EEA57BC1D}" type="presParOf" srcId="{E72FC379-B829-4862-AF79-DC37C1DE09C5}" destId="{01A08036-F5B1-4908-A140-8E99E50FB222}" srcOrd="10" destOrd="0" presId="urn:microsoft.com/office/officeart/2008/layout/LinedList"/>
    <dgm:cxn modelId="{47854ABD-F143-49F8-BE30-B2EF5B62A9A9}" type="presParOf" srcId="{E72FC379-B829-4862-AF79-DC37C1DE09C5}" destId="{830F2D7D-0471-4C70-B618-55DA3A2F5619}" srcOrd="11" destOrd="0" presId="urn:microsoft.com/office/officeart/2008/layout/LinedList"/>
    <dgm:cxn modelId="{E7AAA41B-6151-4A18-9AFC-F4DDB17A4886}" type="presParOf" srcId="{830F2D7D-0471-4C70-B618-55DA3A2F5619}" destId="{B148F67A-19D9-42DB-8440-30B318604D25}" srcOrd="0" destOrd="0" presId="urn:microsoft.com/office/officeart/2008/layout/LinedList"/>
    <dgm:cxn modelId="{A51925CD-C9ED-43A8-A10A-8573F67816F8}" type="presParOf" srcId="{830F2D7D-0471-4C70-B618-55DA3A2F5619}" destId="{7CADAA95-D5BB-4728-BAE8-AC3616F85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420974-E9BE-4344-A670-B462F783FE3F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D02C79-C355-469D-A08F-B7AE81F73A99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96963EAA-81D8-40DB-BDF0-32DDC6274DD2}" type="parTrans" cxnId="{7B4D3EBA-7F49-4E58-BB48-B0A12BE6AA9A}">
      <dgm:prSet/>
      <dgm:spPr/>
      <dgm:t>
        <a:bodyPr/>
        <a:lstStyle/>
        <a:p>
          <a:endParaRPr lang="en-US" sz="1000"/>
        </a:p>
      </dgm:t>
    </dgm:pt>
    <dgm:pt modelId="{323A0D84-0EDF-41E1-BB92-5B9C85EBB2A2}" type="sibTrans" cxnId="{7B4D3EBA-7F49-4E58-BB48-B0A12BE6AA9A}">
      <dgm:prSet/>
      <dgm:spPr/>
      <dgm:t>
        <a:bodyPr/>
        <a:lstStyle/>
        <a:p>
          <a:endParaRPr lang="en-US" sz="1000"/>
        </a:p>
      </dgm:t>
    </dgm:pt>
    <dgm:pt modelId="{F4F7D60B-F35E-49CA-9051-539F3DD4EAEB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8C6EC11B-A358-4CB3-8BB9-A9C18642BCA1}" type="parTrans" cxnId="{7C077EF0-A0C6-4A7B-84D4-D0B60AEC6B9A}">
      <dgm:prSet/>
      <dgm:spPr/>
      <dgm:t>
        <a:bodyPr/>
        <a:lstStyle/>
        <a:p>
          <a:endParaRPr lang="en-US" sz="1000"/>
        </a:p>
      </dgm:t>
    </dgm:pt>
    <dgm:pt modelId="{8B7B88EB-7514-45C4-963E-D35C33287D34}" type="sibTrans" cxnId="{7C077EF0-A0C6-4A7B-84D4-D0B60AEC6B9A}">
      <dgm:prSet/>
      <dgm:spPr/>
      <dgm:t>
        <a:bodyPr/>
        <a:lstStyle/>
        <a:p>
          <a:endParaRPr lang="en-US" sz="1000"/>
        </a:p>
      </dgm:t>
    </dgm:pt>
    <dgm:pt modelId="{327C3179-04C6-4B51-8956-A23497012D77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8030923A-C993-456B-A56C-DE30E4624F75}" type="parTrans" cxnId="{3A9CC5DB-4317-43EB-8B8A-F049F7F7AFB7}">
      <dgm:prSet/>
      <dgm:spPr/>
      <dgm:t>
        <a:bodyPr/>
        <a:lstStyle/>
        <a:p>
          <a:endParaRPr lang="en-US" sz="1000"/>
        </a:p>
      </dgm:t>
    </dgm:pt>
    <dgm:pt modelId="{FD7B1EB5-83EE-4DB3-A612-5AD6D0AB7A92}" type="sibTrans" cxnId="{3A9CC5DB-4317-43EB-8B8A-F049F7F7AFB7}">
      <dgm:prSet/>
      <dgm:spPr/>
      <dgm:t>
        <a:bodyPr/>
        <a:lstStyle/>
        <a:p>
          <a:endParaRPr lang="en-US" sz="1000"/>
        </a:p>
      </dgm:t>
    </dgm:pt>
    <dgm:pt modelId="{101AE9F1-E84E-47A3-9134-23677BC70A9C}">
      <dgm:prSet custT="1"/>
      <dgm:spPr/>
      <dgm:t>
        <a:bodyPr/>
        <a:lstStyle/>
        <a:p>
          <a:r>
            <a:rPr lang="de-AT" sz="3200" b="0" i="0" u="none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EEDE635E-9826-4C33-9557-1FADBC2DFD30}" type="parTrans" cxnId="{25EB4239-BDE2-42D0-BD30-1316EDA89F92}">
      <dgm:prSet/>
      <dgm:spPr/>
      <dgm:t>
        <a:bodyPr/>
        <a:lstStyle/>
        <a:p>
          <a:endParaRPr lang="en-US" sz="1000"/>
        </a:p>
      </dgm:t>
    </dgm:pt>
    <dgm:pt modelId="{5A507677-7828-4D13-AFC9-DB26BE7FEFB5}" type="sibTrans" cxnId="{25EB4239-BDE2-42D0-BD30-1316EDA89F92}">
      <dgm:prSet/>
      <dgm:spPr/>
      <dgm:t>
        <a:bodyPr/>
        <a:lstStyle/>
        <a:p>
          <a:endParaRPr lang="en-US" sz="1000"/>
        </a:p>
      </dgm:t>
    </dgm:pt>
    <dgm:pt modelId="{99C7D7A1-A388-4732-A8C3-E0F1743B2563}">
      <dgm:prSet custT="1"/>
      <dgm:spPr/>
      <dgm:t>
        <a:bodyPr/>
        <a:lstStyle/>
        <a:p>
          <a:r>
            <a:rPr lang="de-AT" sz="3200" u="none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dirty="0">
            <a:solidFill>
              <a:schemeClr val="bg1">
                <a:lumMod val="65000"/>
              </a:schemeClr>
            </a:solidFill>
          </a:endParaRPr>
        </a:p>
      </dgm:t>
    </dgm:pt>
    <dgm:pt modelId="{5DAB241A-3F53-4F0C-AA22-7BFC2544196F}" type="parTrans" cxnId="{DD0EA3D9-5689-41CC-A615-B4689FCD87EE}">
      <dgm:prSet/>
      <dgm:spPr/>
      <dgm:t>
        <a:bodyPr/>
        <a:lstStyle/>
        <a:p>
          <a:endParaRPr lang="en-US" sz="1000"/>
        </a:p>
      </dgm:t>
    </dgm:pt>
    <dgm:pt modelId="{97B3AAC3-6CFB-4424-866C-3C27B74AEE48}" type="sibTrans" cxnId="{DD0EA3D9-5689-41CC-A615-B4689FCD87EE}">
      <dgm:prSet/>
      <dgm:spPr/>
      <dgm:t>
        <a:bodyPr/>
        <a:lstStyle/>
        <a:p>
          <a:endParaRPr lang="en-US" sz="1000"/>
        </a:p>
      </dgm:t>
    </dgm:pt>
    <dgm:pt modelId="{3EBF1218-7904-423D-BAE6-8FAE8AB67528}">
      <dgm:prSet custT="1"/>
      <dgm:spPr/>
      <dgm:t>
        <a:bodyPr/>
        <a:lstStyle/>
        <a:p>
          <a:r>
            <a:rPr lang="de-AT" sz="3200" u="sng">
              <a:solidFill>
                <a:schemeClr val="tx1"/>
              </a:solidFill>
            </a:rPr>
            <a:t>Ausblick</a:t>
          </a:r>
          <a:endParaRPr lang="en-US" sz="3200" u="sng" dirty="0">
            <a:solidFill>
              <a:schemeClr val="tx1"/>
            </a:solidFill>
          </a:endParaRPr>
        </a:p>
      </dgm:t>
    </dgm:pt>
    <dgm:pt modelId="{FB2B8781-2749-4C10-BAA0-8360AC0406DB}" type="parTrans" cxnId="{2B76FE65-86FF-4E56-B0B0-521F56725DC0}">
      <dgm:prSet/>
      <dgm:spPr/>
      <dgm:t>
        <a:bodyPr/>
        <a:lstStyle/>
        <a:p>
          <a:endParaRPr lang="en-US"/>
        </a:p>
      </dgm:t>
    </dgm:pt>
    <dgm:pt modelId="{11659809-453C-4971-821F-E993FC48AFF7}" type="sibTrans" cxnId="{2B76FE65-86FF-4E56-B0B0-521F56725DC0}">
      <dgm:prSet/>
      <dgm:spPr/>
      <dgm:t>
        <a:bodyPr/>
        <a:lstStyle/>
        <a:p>
          <a:endParaRPr lang="en-US"/>
        </a:p>
      </dgm:t>
    </dgm:pt>
    <dgm:pt modelId="{E72FC379-B829-4862-AF79-DC37C1DE09C5}" type="pres">
      <dgm:prSet presAssocID="{0C420974-E9BE-4344-A670-B462F783FE3F}" presName="vert0" presStyleCnt="0">
        <dgm:presLayoutVars>
          <dgm:dir/>
          <dgm:animOne val="branch"/>
          <dgm:animLvl val="lvl"/>
        </dgm:presLayoutVars>
      </dgm:prSet>
      <dgm:spPr/>
    </dgm:pt>
    <dgm:pt modelId="{221B5CC4-FA03-46D4-BB8A-3384603DF559}" type="pres">
      <dgm:prSet presAssocID="{8AD02C79-C355-469D-A08F-B7AE81F73A99}" presName="thickLine" presStyleLbl="alignNode1" presStyleIdx="0" presStyleCnt="6"/>
      <dgm:spPr/>
    </dgm:pt>
    <dgm:pt modelId="{95BD27BD-D82D-4DE0-8A8A-8A1A0606DA81}" type="pres">
      <dgm:prSet presAssocID="{8AD02C79-C355-469D-A08F-B7AE81F73A99}" presName="horz1" presStyleCnt="0"/>
      <dgm:spPr/>
    </dgm:pt>
    <dgm:pt modelId="{0FF6625F-C3D1-4DF0-A17B-A473AA789D36}" type="pres">
      <dgm:prSet presAssocID="{8AD02C79-C355-469D-A08F-B7AE81F73A99}" presName="tx1" presStyleLbl="revTx" presStyleIdx="0" presStyleCnt="6"/>
      <dgm:spPr/>
    </dgm:pt>
    <dgm:pt modelId="{D8317380-A849-49E6-B6C7-BEDE5314D0AB}" type="pres">
      <dgm:prSet presAssocID="{8AD02C79-C355-469D-A08F-B7AE81F73A99}" presName="vert1" presStyleCnt="0"/>
      <dgm:spPr/>
    </dgm:pt>
    <dgm:pt modelId="{0404740E-D7F0-43B3-9396-C6ACE5FA2EB7}" type="pres">
      <dgm:prSet presAssocID="{99C7D7A1-A388-4732-A8C3-E0F1743B2563}" presName="thickLine" presStyleLbl="alignNode1" presStyleIdx="1" presStyleCnt="6"/>
      <dgm:spPr/>
    </dgm:pt>
    <dgm:pt modelId="{482D4C84-A95E-481E-BDF4-CE09FCC1A6F1}" type="pres">
      <dgm:prSet presAssocID="{99C7D7A1-A388-4732-A8C3-E0F1743B2563}" presName="horz1" presStyleCnt="0"/>
      <dgm:spPr/>
    </dgm:pt>
    <dgm:pt modelId="{C463D8A6-6BD8-4451-BD99-97509305437C}" type="pres">
      <dgm:prSet presAssocID="{99C7D7A1-A388-4732-A8C3-E0F1743B2563}" presName="tx1" presStyleLbl="revTx" presStyleIdx="1" presStyleCnt="6"/>
      <dgm:spPr/>
    </dgm:pt>
    <dgm:pt modelId="{FCFAFF09-E430-4295-A2A4-EDAED8DC089B}" type="pres">
      <dgm:prSet presAssocID="{99C7D7A1-A388-4732-A8C3-E0F1743B2563}" presName="vert1" presStyleCnt="0"/>
      <dgm:spPr/>
    </dgm:pt>
    <dgm:pt modelId="{63424469-3673-4DC2-AC7E-34F6901E8A75}" type="pres">
      <dgm:prSet presAssocID="{F4F7D60B-F35E-49CA-9051-539F3DD4EAEB}" presName="thickLine" presStyleLbl="alignNode1" presStyleIdx="2" presStyleCnt="6"/>
      <dgm:spPr/>
    </dgm:pt>
    <dgm:pt modelId="{05CDDA60-38A9-4643-84BD-D6B3633C3318}" type="pres">
      <dgm:prSet presAssocID="{F4F7D60B-F35E-49CA-9051-539F3DD4EAEB}" presName="horz1" presStyleCnt="0"/>
      <dgm:spPr/>
    </dgm:pt>
    <dgm:pt modelId="{3AFC75DA-8468-4F72-8E5E-DEF466A25A02}" type="pres">
      <dgm:prSet presAssocID="{F4F7D60B-F35E-49CA-9051-539F3DD4EAEB}" presName="tx1" presStyleLbl="revTx" presStyleIdx="2" presStyleCnt="6"/>
      <dgm:spPr/>
    </dgm:pt>
    <dgm:pt modelId="{6D6334A1-A440-4AD8-A337-C3699CB84ECD}" type="pres">
      <dgm:prSet presAssocID="{F4F7D60B-F35E-49CA-9051-539F3DD4EAEB}" presName="vert1" presStyleCnt="0"/>
      <dgm:spPr/>
    </dgm:pt>
    <dgm:pt modelId="{AFB48A0F-5080-4A2A-A7A7-84872297E6B7}" type="pres">
      <dgm:prSet presAssocID="{101AE9F1-E84E-47A3-9134-23677BC70A9C}" presName="thickLine" presStyleLbl="alignNode1" presStyleIdx="3" presStyleCnt="6"/>
      <dgm:spPr/>
    </dgm:pt>
    <dgm:pt modelId="{E7198422-EA5A-4901-B0ED-D6798A16A3ED}" type="pres">
      <dgm:prSet presAssocID="{101AE9F1-E84E-47A3-9134-23677BC70A9C}" presName="horz1" presStyleCnt="0"/>
      <dgm:spPr/>
    </dgm:pt>
    <dgm:pt modelId="{38A86E83-0ED3-4C91-999A-1DA491C5D093}" type="pres">
      <dgm:prSet presAssocID="{101AE9F1-E84E-47A3-9134-23677BC70A9C}" presName="tx1" presStyleLbl="revTx" presStyleIdx="3" presStyleCnt="6"/>
      <dgm:spPr/>
    </dgm:pt>
    <dgm:pt modelId="{5D8980A3-1B9A-4941-B0F7-DC1305EB48E7}" type="pres">
      <dgm:prSet presAssocID="{101AE9F1-E84E-47A3-9134-23677BC70A9C}" presName="vert1" presStyleCnt="0"/>
      <dgm:spPr/>
    </dgm:pt>
    <dgm:pt modelId="{936BD145-D51C-4992-BC8B-BCFE1B77ED91}" type="pres">
      <dgm:prSet presAssocID="{327C3179-04C6-4B51-8956-A23497012D77}" presName="thickLine" presStyleLbl="alignNode1" presStyleIdx="4" presStyleCnt="6"/>
      <dgm:spPr/>
    </dgm:pt>
    <dgm:pt modelId="{E79D1A86-C37E-4D1A-83D7-BD6C8AD8004A}" type="pres">
      <dgm:prSet presAssocID="{327C3179-04C6-4B51-8956-A23497012D77}" presName="horz1" presStyleCnt="0"/>
      <dgm:spPr/>
    </dgm:pt>
    <dgm:pt modelId="{C5B07451-9BF9-4031-B4C1-36F693F512D1}" type="pres">
      <dgm:prSet presAssocID="{327C3179-04C6-4B51-8956-A23497012D77}" presName="tx1" presStyleLbl="revTx" presStyleIdx="4" presStyleCnt="6"/>
      <dgm:spPr/>
    </dgm:pt>
    <dgm:pt modelId="{6503C13E-B988-4278-9848-C2E06B9AC417}" type="pres">
      <dgm:prSet presAssocID="{327C3179-04C6-4B51-8956-A23497012D77}" presName="vert1" presStyleCnt="0"/>
      <dgm:spPr/>
    </dgm:pt>
    <dgm:pt modelId="{01A08036-F5B1-4908-A140-8E99E50FB222}" type="pres">
      <dgm:prSet presAssocID="{3EBF1218-7904-423D-BAE6-8FAE8AB67528}" presName="thickLine" presStyleLbl="alignNode1" presStyleIdx="5" presStyleCnt="6"/>
      <dgm:spPr/>
    </dgm:pt>
    <dgm:pt modelId="{830F2D7D-0471-4C70-B618-55DA3A2F5619}" type="pres">
      <dgm:prSet presAssocID="{3EBF1218-7904-423D-BAE6-8FAE8AB67528}" presName="horz1" presStyleCnt="0"/>
      <dgm:spPr/>
    </dgm:pt>
    <dgm:pt modelId="{B148F67A-19D9-42DB-8440-30B318604D25}" type="pres">
      <dgm:prSet presAssocID="{3EBF1218-7904-423D-BAE6-8FAE8AB67528}" presName="tx1" presStyleLbl="revTx" presStyleIdx="5" presStyleCnt="6"/>
      <dgm:spPr/>
    </dgm:pt>
    <dgm:pt modelId="{7CADAA95-D5BB-4728-BAE8-AC3616F85664}" type="pres">
      <dgm:prSet presAssocID="{3EBF1218-7904-423D-BAE6-8FAE8AB67528}" presName="vert1" presStyleCnt="0"/>
      <dgm:spPr/>
    </dgm:pt>
  </dgm:ptLst>
  <dgm:cxnLst>
    <dgm:cxn modelId="{116A4609-5082-4E79-AD9D-D38413140878}" type="presOf" srcId="{8AD02C79-C355-469D-A08F-B7AE81F73A99}" destId="{0FF6625F-C3D1-4DF0-A17B-A473AA789D36}" srcOrd="0" destOrd="0" presId="urn:microsoft.com/office/officeart/2008/layout/LinedList"/>
    <dgm:cxn modelId="{51EB1611-4E80-47BD-8883-C98F1CCB5D11}" type="presOf" srcId="{3EBF1218-7904-423D-BAE6-8FAE8AB67528}" destId="{B148F67A-19D9-42DB-8440-30B318604D25}" srcOrd="0" destOrd="0" presId="urn:microsoft.com/office/officeart/2008/layout/LinedList"/>
    <dgm:cxn modelId="{F4650925-E4CB-4340-AC0A-1D2E11210256}" type="presOf" srcId="{101AE9F1-E84E-47A3-9134-23677BC70A9C}" destId="{38A86E83-0ED3-4C91-999A-1DA491C5D093}" srcOrd="0" destOrd="0" presId="urn:microsoft.com/office/officeart/2008/layout/LinedList"/>
    <dgm:cxn modelId="{25EB4239-BDE2-42D0-BD30-1316EDA89F92}" srcId="{0C420974-E9BE-4344-A670-B462F783FE3F}" destId="{101AE9F1-E84E-47A3-9134-23677BC70A9C}" srcOrd="3" destOrd="0" parTransId="{EEDE635E-9826-4C33-9557-1FADBC2DFD30}" sibTransId="{5A507677-7828-4D13-AFC9-DB26BE7FEFB5}"/>
    <dgm:cxn modelId="{2B76FE65-86FF-4E56-B0B0-521F56725DC0}" srcId="{0C420974-E9BE-4344-A670-B462F783FE3F}" destId="{3EBF1218-7904-423D-BAE6-8FAE8AB67528}" srcOrd="5" destOrd="0" parTransId="{FB2B8781-2749-4C10-BAA0-8360AC0406DB}" sibTransId="{11659809-453C-4971-821F-E993FC48AFF7}"/>
    <dgm:cxn modelId="{D366A249-B9EA-4C33-B427-097CA64695B9}" type="presOf" srcId="{F4F7D60B-F35E-49CA-9051-539F3DD4EAEB}" destId="{3AFC75DA-8468-4F72-8E5E-DEF466A25A02}" srcOrd="0" destOrd="0" presId="urn:microsoft.com/office/officeart/2008/layout/LinedList"/>
    <dgm:cxn modelId="{1DD1494B-76A5-4644-A0D3-AF59A79AF830}" type="presOf" srcId="{327C3179-04C6-4B51-8956-A23497012D77}" destId="{C5B07451-9BF9-4031-B4C1-36F693F512D1}" srcOrd="0" destOrd="0" presId="urn:microsoft.com/office/officeart/2008/layout/LinedList"/>
    <dgm:cxn modelId="{7B4D3EBA-7F49-4E58-BB48-B0A12BE6AA9A}" srcId="{0C420974-E9BE-4344-A670-B462F783FE3F}" destId="{8AD02C79-C355-469D-A08F-B7AE81F73A99}" srcOrd="0" destOrd="0" parTransId="{96963EAA-81D8-40DB-BDF0-32DDC6274DD2}" sibTransId="{323A0D84-0EDF-41E1-BB92-5B9C85EBB2A2}"/>
    <dgm:cxn modelId="{8C1533C4-C4AD-410F-BBD9-674DE2E0A57E}" type="presOf" srcId="{99C7D7A1-A388-4732-A8C3-E0F1743B2563}" destId="{C463D8A6-6BD8-4451-BD99-97509305437C}" srcOrd="0" destOrd="0" presId="urn:microsoft.com/office/officeart/2008/layout/LinedList"/>
    <dgm:cxn modelId="{DD0EA3D9-5689-41CC-A615-B4689FCD87EE}" srcId="{0C420974-E9BE-4344-A670-B462F783FE3F}" destId="{99C7D7A1-A388-4732-A8C3-E0F1743B2563}" srcOrd="1" destOrd="0" parTransId="{5DAB241A-3F53-4F0C-AA22-7BFC2544196F}" sibTransId="{97B3AAC3-6CFB-4424-866C-3C27B74AEE48}"/>
    <dgm:cxn modelId="{3A9CC5DB-4317-43EB-8B8A-F049F7F7AFB7}" srcId="{0C420974-E9BE-4344-A670-B462F783FE3F}" destId="{327C3179-04C6-4B51-8956-A23497012D77}" srcOrd="4" destOrd="0" parTransId="{8030923A-C993-456B-A56C-DE30E4624F75}" sibTransId="{FD7B1EB5-83EE-4DB3-A612-5AD6D0AB7A92}"/>
    <dgm:cxn modelId="{7C077EF0-A0C6-4A7B-84D4-D0B60AEC6B9A}" srcId="{0C420974-E9BE-4344-A670-B462F783FE3F}" destId="{F4F7D60B-F35E-49CA-9051-539F3DD4EAEB}" srcOrd="2" destOrd="0" parTransId="{8C6EC11B-A358-4CB3-8BB9-A9C18642BCA1}" sibTransId="{8B7B88EB-7514-45C4-963E-D35C33287D34}"/>
    <dgm:cxn modelId="{CEA1EFFE-9DA2-4466-A874-072BEA7BD10B}" type="presOf" srcId="{0C420974-E9BE-4344-A670-B462F783FE3F}" destId="{E72FC379-B829-4862-AF79-DC37C1DE09C5}" srcOrd="0" destOrd="0" presId="urn:microsoft.com/office/officeart/2008/layout/LinedList"/>
    <dgm:cxn modelId="{3F0628BD-DAF1-4B2F-9566-5981FF3E9D3F}" type="presParOf" srcId="{E72FC379-B829-4862-AF79-DC37C1DE09C5}" destId="{221B5CC4-FA03-46D4-BB8A-3384603DF559}" srcOrd="0" destOrd="0" presId="urn:microsoft.com/office/officeart/2008/layout/LinedList"/>
    <dgm:cxn modelId="{19AA6894-0047-4740-A7C8-723FF60EF7B7}" type="presParOf" srcId="{E72FC379-B829-4862-AF79-DC37C1DE09C5}" destId="{95BD27BD-D82D-4DE0-8A8A-8A1A0606DA81}" srcOrd="1" destOrd="0" presId="urn:microsoft.com/office/officeart/2008/layout/LinedList"/>
    <dgm:cxn modelId="{2E756A9B-9627-4DF6-AFFD-B519D1F82364}" type="presParOf" srcId="{95BD27BD-D82D-4DE0-8A8A-8A1A0606DA81}" destId="{0FF6625F-C3D1-4DF0-A17B-A473AA789D36}" srcOrd="0" destOrd="0" presId="urn:microsoft.com/office/officeart/2008/layout/LinedList"/>
    <dgm:cxn modelId="{31D786C4-887C-4F35-B651-8A38357FC70E}" type="presParOf" srcId="{95BD27BD-D82D-4DE0-8A8A-8A1A0606DA81}" destId="{D8317380-A849-49E6-B6C7-BEDE5314D0AB}" srcOrd="1" destOrd="0" presId="urn:microsoft.com/office/officeart/2008/layout/LinedList"/>
    <dgm:cxn modelId="{6ACCD055-209D-4931-A109-885C9C6BDE71}" type="presParOf" srcId="{E72FC379-B829-4862-AF79-DC37C1DE09C5}" destId="{0404740E-D7F0-43B3-9396-C6ACE5FA2EB7}" srcOrd="2" destOrd="0" presId="urn:microsoft.com/office/officeart/2008/layout/LinedList"/>
    <dgm:cxn modelId="{28712791-F544-47E1-ABA5-9F3FA5CC6021}" type="presParOf" srcId="{E72FC379-B829-4862-AF79-DC37C1DE09C5}" destId="{482D4C84-A95E-481E-BDF4-CE09FCC1A6F1}" srcOrd="3" destOrd="0" presId="urn:microsoft.com/office/officeart/2008/layout/LinedList"/>
    <dgm:cxn modelId="{30C124D6-1AD9-421C-ABFE-46FADC232349}" type="presParOf" srcId="{482D4C84-A95E-481E-BDF4-CE09FCC1A6F1}" destId="{C463D8A6-6BD8-4451-BD99-97509305437C}" srcOrd="0" destOrd="0" presId="urn:microsoft.com/office/officeart/2008/layout/LinedList"/>
    <dgm:cxn modelId="{891EE03D-1714-4709-960B-2CD2F2E70F09}" type="presParOf" srcId="{482D4C84-A95E-481E-BDF4-CE09FCC1A6F1}" destId="{FCFAFF09-E430-4295-A2A4-EDAED8DC089B}" srcOrd="1" destOrd="0" presId="urn:microsoft.com/office/officeart/2008/layout/LinedList"/>
    <dgm:cxn modelId="{1A9DF81F-78F7-4E44-B884-C3CF07134B3D}" type="presParOf" srcId="{E72FC379-B829-4862-AF79-DC37C1DE09C5}" destId="{63424469-3673-4DC2-AC7E-34F6901E8A75}" srcOrd="4" destOrd="0" presId="urn:microsoft.com/office/officeart/2008/layout/LinedList"/>
    <dgm:cxn modelId="{F6FF60B7-EA0D-44E2-9F3B-C23D532AE236}" type="presParOf" srcId="{E72FC379-B829-4862-AF79-DC37C1DE09C5}" destId="{05CDDA60-38A9-4643-84BD-D6B3633C3318}" srcOrd="5" destOrd="0" presId="urn:microsoft.com/office/officeart/2008/layout/LinedList"/>
    <dgm:cxn modelId="{AA3F7824-A77D-4519-AA95-0594889390B1}" type="presParOf" srcId="{05CDDA60-38A9-4643-84BD-D6B3633C3318}" destId="{3AFC75DA-8468-4F72-8E5E-DEF466A25A02}" srcOrd="0" destOrd="0" presId="urn:microsoft.com/office/officeart/2008/layout/LinedList"/>
    <dgm:cxn modelId="{7BC4F583-AC74-482C-9953-3B41F1AD8ED9}" type="presParOf" srcId="{05CDDA60-38A9-4643-84BD-D6B3633C3318}" destId="{6D6334A1-A440-4AD8-A337-C3699CB84ECD}" srcOrd="1" destOrd="0" presId="urn:microsoft.com/office/officeart/2008/layout/LinedList"/>
    <dgm:cxn modelId="{C2CC6730-DE98-49CA-9659-17BEF67E9507}" type="presParOf" srcId="{E72FC379-B829-4862-AF79-DC37C1DE09C5}" destId="{AFB48A0F-5080-4A2A-A7A7-84872297E6B7}" srcOrd="6" destOrd="0" presId="urn:microsoft.com/office/officeart/2008/layout/LinedList"/>
    <dgm:cxn modelId="{4E8A3582-EB1B-4A26-B10E-0E8008AF03CD}" type="presParOf" srcId="{E72FC379-B829-4862-AF79-DC37C1DE09C5}" destId="{E7198422-EA5A-4901-B0ED-D6798A16A3ED}" srcOrd="7" destOrd="0" presId="urn:microsoft.com/office/officeart/2008/layout/LinedList"/>
    <dgm:cxn modelId="{03FCF924-861B-4160-91D3-C9359622D3EF}" type="presParOf" srcId="{E7198422-EA5A-4901-B0ED-D6798A16A3ED}" destId="{38A86E83-0ED3-4C91-999A-1DA491C5D093}" srcOrd="0" destOrd="0" presId="urn:microsoft.com/office/officeart/2008/layout/LinedList"/>
    <dgm:cxn modelId="{0638772B-F990-45CB-BC96-E8F30FE00079}" type="presParOf" srcId="{E7198422-EA5A-4901-B0ED-D6798A16A3ED}" destId="{5D8980A3-1B9A-4941-B0F7-DC1305EB48E7}" srcOrd="1" destOrd="0" presId="urn:microsoft.com/office/officeart/2008/layout/LinedList"/>
    <dgm:cxn modelId="{8FB45473-C788-4005-9339-7DC874FA7CB3}" type="presParOf" srcId="{E72FC379-B829-4862-AF79-DC37C1DE09C5}" destId="{936BD145-D51C-4992-BC8B-BCFE1B77ED91}" srcOrd="8" destOrd="0" presId="urn:microsoft.com/office/officeart/2008/layout/LinedList"/>
    <dgm:cxn modelId="{64AC6F7E-ABEF-4AAD-9509-0EDF8FA58283}" type="presParOf" srcId="{E72FC379-B829-4862-AF79-DC37C1DE09C5}" destId="{E79D1A86-C37E-4D1A-83D7-BD6C8AD8004A}" srcOrd="9" destOrd="0" presId="urn:microsoft.com/office/officeart/2008/layout/LinedList"/>
    <dgm:cxn modelId="{CD6849ED-E86D-47DC-BD24-1A8C52312BD1}" type="presParOf" srcId="{E79D1A86-C37E-4D1A-83D7-BD6C8AD8004A}" destId="{C5B07451-9BF9-4031-B4C1-36F693F512D1}" srcOrd="0" destOrd="0" presId="urn:microsoft.com/office/officeart/2008/layout/LinedList"/>
    <dgm:cxn modelId="{05314176-8F9F-4C7C-A453-59D7D8032EDA}" type="presParOf" srcId="{E79D1A86-C37E-4D1A-83D7-BD6C8AD8004A}" destId="{6503C13E-B988-4278-9848-C2E06B9AC417}" srcOrd="1" destOrd="0" presId="urn:microsoft.com/office/officeart/2008/layout/LinedList"/>
    <dgm:cxn modelId="{2D03197B-478B-498B-864B-D76EEA57BC1D}" type="presParOf" srcId="{E72FC379-B829-4862-AF79-DC37C1DE09C5}" destId="{01A08036-F5B1-4908-A140-8E99E50FB222}" srcOrd="10" destOrd="0" presId="urn:microsoft.com/office/officeart/2008/layout/LinedList"/>
    <dgm:cxn modelId="{47854ABD-F143-49F8-BE30-B2EF5B62A9A9}" type="presParOf" srcId="{E72FC379-B829-4862-AF79-DC37C1DE09C5}" destId="{830F2D7D-0471-4C70-B618-55DA3A2F5619}" srcOrd="11" destOrd="0" presId="urn:microsoft.com/office/officeart/2008/layout/LinedList"/>
    <dgm:cxn modelId="{E7AAA41B-6151-4A18-9AFC-F4DDB17A4886}" type="presParOf" srcId="{830F2D7D-0471-4C70-B618-55DA3A2F5619}" destId="{B148F67A-19D9-42DB-8440-30B318604D25}" srcOrd="0" destOrd="0" presId="urn:microsoft.com/office/officeart/2008/layout/LinedList"/>
    <dgm:cxn modelId="{A51925CD-C9ED-43A8-A10A-8573F67816F8}" type="presParOf" srcId="{830F2D7D-0471-4C70-B618-55DA3A2F5619}" destId="{7CADAA95-D5BB-4728-BAE8-AC3616F856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B5CC4-FA03-46D4-BB8A-3384603DF559}">
      <dsp:nvSpPr>
        <dsp:cNvPr id="0" name=""/>
        <dsp:cNvSpPr/>
      </dsp:nvSpPr>
      <dsp:spPr>
        <a:xfrm>
          <a:off x="0" y="3116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625F-C3D1-4DF0-A17B-A473AA789D36}">
      <dsp:nvSpPr>
        <dsp:cNvPr id="0" name=""/>
        <dsp:cNvSpPr/>
      </dsp:nvSpPr>
      <dsp:spPr>
        <a:xfrm>
          <a:off x="0" y="311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/>
            <a:t>Ausgangssituation</a:t>
          </a:r>
          <a:endParaRPr lang="en-US" sz="3200" kern="1200" dirty="0"/>
        </a:p>
      </dsp:txBody>
      <dsp:txXfrm>
        <a:off x="0" y="3116"/>
        <a:ext cx="6900512" cy="1062659"/>
      </dsp:txXfrm>
    </dsp:sp>
    <dsp:sp modelId="{0404740E-D7F0-43B3-9396-C6ACE5FA2EB7}">
      <dsp:nvSpPr>
        <dsp:cNvPr id="0" name=""/>
        <dsp:cNvSpPr/>
      </dsp:nvSpPr>
      <dsp:spPr>
        <a:xfrm>
          <a:off x="0" y="1065776"/>
          <a:ext cx="690051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3D8A6-6BD8-4451-BD99-97509305437C}">
      <dsp:nvSpPr>
        <dsp:cNvPr id="0" name=""/>
        <dsp:cNvSpPr/>
      </dsp:nvSpPr>
      <dsp:spPr>
        <a:xfrm>
          <a:off x="0" y="106577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/>
            <a:t>Prozess</a:t>
          </a:r>
          <a:endParaRPr lang="en-US" sz="3200" kern="1200" dirty="0"/>
        </a:p>
      </dsp:txBody>
      <dsp:txXfrm>
        <a:off x="0" y="1065776"/>
        <a:ext cx="6900512" cy="1062659"/>
      </dsp:txXfrm>
    </dsp:sp>
    <dsp:sp modelId="{63424469-3673-4DC2-AC7E-34F6901E8A75}">
      <dsp:nvSpPr>
        <dsp:cNvPr id="0" name=""/>
        <dsp:cNvSpPr/>
      </dsp:nvSpPr>
      <dsp:spPr>
        <a:xfrm>
          <a:off x="0" y="2128436"/>
          <a:ext cx="690051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C75DA-8468-4F72-8E5E-DEF466A25A02}">
      <dsp:nvSpPr>
        <dsp:cNvPr id="0" name=""/>
        <dsp:cNvSpPr/>
      </dsp:nvSpPr>
      <dsp:spPr>
        <a:xfrm>
          <a:off x="0" y="212843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/>
            <a:t>Methoden</a:t>
          </a:r>
          <a:endParaRPr lang="en-US" sz="3200" kern="1200" dirty="0"/>
        </a:p>
      </dsp:txBody>
      <dsp:txXfrm>
        <a:off x="0" y="2128436"/>
        <a:ext cx="6900512" cy="1062659"/>
      </dsp:txXfrm>
    </dsp:sp>
    <dsp:sp modelId="{AFB48A0F-5080-4A2A-A7A7-84872297E6B7}">
      <dsp:nvSpPr>
        <dsp:cNvPr id="0" name=""/>
        <dsp:cNvSpPr/>
      </dsp:nvSpPr>
      <dsp:spPr>
        <a:xfrm>
          <a:off x="0" y="3191096"/>
          <a:ext cx="690051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6E83-0ED3-4C91-999A-1DA491C5D093}">
      <dsp:nvSpPr>
        <dsp:cNvPr id="0" name=""/>
        <dsp:cNvSpPr/>
      </dsp:nvSpPr>
      <dsp:spPr>
        <a:xfrm>
          <a:off x="0" y="319109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0" i="0" kern="1200"/>
            <a:t>Projekte</a:t>
          </a:r>
          <a:endParaRPr lang="en-US" sz="3200" kern="1200" dirty="0"/>
        </a:p>
      </dsp:txBody>
      <dsp:txXfrm>
        <a:off x="0" y="3191096"/>
        <a:ext cx="6900512" cy="1062659"/>
      </dsp:txXfrm>
    </dsp:sp>
    <dsp:sp modelId="{936BD145-D51C-4992-BC8B-BCFE1B77ED91}">
      <dsp:nvSpPr>
        <dsp:cNvPr id="0" name=""/>
        <dsp:cNvSpPr/>
      </dsp:nvSpPr>
      <dsp:spPr>
        <a:xfrm>
          <a:off x="0" y="4253755"/>
          <a:ext cx="690051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07451-9BF9-4031-B4C1-36F693F512D1}">
      <dsp:nvSpPr>
        <dsp:cNvPr id="0" name=""/>
        <dsp:cNvSpPr/>
      </dsp:nvSpPr>
      <dsp:spPr>
        <a:xfrm>
          <a:off x="0" y="425375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/>
            <a:t>Ergebnisse</a:t>
          </a:r>
          <a:endParaRPr lang="en-US" sz="3200" kern="1200" dirty="0"/>
        </a:p>
      </dsp:txBody>
      <dsp:txXfrm>
        <a:off x="0" y="4253755"/>
        <a:ext cx="6900512" cy="1062659"/>
      </dsp:txXfrm>
    </dsp:sp>
    <dsp:sp modelId="{01A08036-F5B1-4908-A140-8E99E50FB222}">
      <dsp:nvSpPr>
        <dsp:cNvPr id="0" name=""/>
        <dsp:cNvSpPr/>
      </dsp:nvSpPr>
      <dsp:spPr>
        <a:xfrm>
          <a:off x="0" y="5316415"/>
          <a:ext cx="690051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8F67A-19D9-42DB-8440-30B318604D25}">
      <dsp:nvSpPr>
        <dsp:cNvPr id="0" name=""/>
        <dsp:cNvSpPr/>
      </dsp:nvSpPr>
      <dsp:spPr>
        <a:xfrm>
          <a:off x="0" y="531641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/>
            <a:t>Ausblick</a:t>
          </a:r>
          <a:endParaRPr lang="en-US" sz="3200" kern="1200" dirty="0"/>
        </a:p>
      </dsp:txBody>
      <dsp:txXfrm>
        <a:off x="0" y="5316415"/>
        <a:ext cx="6900512" cy="10626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B5CC4-FA03-46D4-BB8A-3384603DF559}">
      <dsp:nvSpPr>
        <dsp:cNvPr id="0" name=""/>
        <dsp:cNvSpPr/>
      </dsp:nvSpPr>
      <dsp:spPr>
        <a:xfrm>
          <a:off x="0" y="3116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625F-C3D1-4DF0-A17B-A473AA789D36}">
      <dsp:nvSpPr>
        <dsp:cNvPr id="0" name=""/>
        <dsp:cNvSpPr/>
      </dsp:nvSpPr>
      <dsp:spPr>
        <a:xfrm>
          <a:off x="0" y="311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sng" kern="1200"/>
            <a:t>Ausgangssituation</a:t>
          </a:r>
          <a:endParaRPr lang="en-US" sz="3200" u="sng" kern="1200" dirty="0"/>
        </a:p>
      </dsp:txBody>
      <dsp:txXfrm>
        <a:off x="0" y="3116"/>
        <a:ext cx="6900512" cy="1062659"/>
      </dsp:txXfrm>
    </dsp:sp>
    <dsp:sp modelId="{0404740E-D7F0-43B3-9396-C6ACE5FA2EB7}">
      <dsp:nvSpPr>
        <dsp:cNvPr id="0" name=""/>
        <dsp:cNvSpPr/>
      </dsp:nvSpPr>
      <dsp:spPr>
        <a:xfrm>
          <a:off x="0" y="1065776"/>
          <a:ext cx="690051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3D8A6-6BD8-4451-BD99-97509305437C}">
      <dsp:nvSpPr>
        <dsp:cNvPr id="0" name=""/>
        <dsp:cNvSpPr/>
      </dsp:nvSpPr>
      <dsp:spPr>
        <a:xfrm>
          <a:off x="0" y="106577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1065776"/>
        <a:ext cx="6900512" cy="1062659"/>
      </dsp:txXfrm>
    </dsp:sp>
    <dsp:sp modelId="{63424469-3673-4DC2-AC7E-34F6901E8A75}">
      <dsp:nvSpPr>
        <dsp:cNvPr id="0" name=""/>
        <dsp:cNvSpPr/>
      </dsp:nvSpPr>
      <dsp:spPr>
        <a:xfrm>
          <a:off x="0" y="2128436"/>
          <a:ext cx="690051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C75DA-8468-4F72-8E5E-DEF466A25A02}">
      <dsp:nvSpPr>
        <dsp:cNvPr id="0" name=""/>
        <dsp:cNvSpPr/>
      </dsp:nvSpPr>
      <dsp:spPr>
        <a:xfrm>
          <a:off x="0" y="212843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2128436"/>
        <a:ext cx="6900512" cy="1062659"/>
      </dsp:txXfrm>
    </dsp:sp>
    <dsp:sp modelId="{AFB48A0F-5080-4A2A-A7A7-84872297E6B7}">
      <dsp:nvSpPr>
        <dsp:cNvPr id="0" name=""/>
        <dsp:cNvSpPr/>
      </dsp:nvSpPr>
      <dsp:spPr>
        <a:xfrm>
          <a:off x="0" y="3191096"/>
          <a:ext cx="690051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6E83-0ED3-4C91-999A-1DA491C5D093}">
      <dsp:nvSpPr>
        <dsp:cNvPr id="0" name=""/>
        <dsp:cNvSpPr/>
      </dsp:nvSpPr>
      <dsp:spPr>
        <a:xfrm>
          <a:off x="0" y="319109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0" i="0" kern="120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91096"/>
        <a:ext cx="6900512" cy="1062659"/>
      </dsp:txXfrm>
    </dsp:sp>
    <dsp:sp modelId="{936BD145-D51C-4992-BC8B-BCFE1B77ED91}">
      <dsp:nvSpPr>
        <dsp:cNvPr id="0" name=""/>
        <dsp:cNvSpPr/>
      </dsp:nvSpPr>
      <dsp:spPr>
        <a:xfrm>
          <a:off x="0" y="4253755"/>
          <a:ext cx="690051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07451-9BF9-4031-B4C1-36F693F512D1}">
      <dsp:nvSpPr>
        <dsp:cNvPr id="0" name=""/>
        <dsp:cNvSpPr/>
      </dsp:nvSpPr>
      <dsp:spPr>
        <a:xfrm>
          <a:off x="0" y="425375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4253755"/>
        <a:ext cx="6900512" cy="1062659"/>
      </dsp:txXfrm>
    </dsp:sp>
    <dsp:sp modelId="{01A08036-F5B1-4908-A140-8E99E50FB222}">
      <dsp:nvSpPr>
        <dsp:cNvPr id="0" name=""/>
        <dsp:cNvSpPr/>
      </dsp:nvSpPr>
      <dsp:spPr>
        <a:xfrm>
          <a:off x="0" y="5316415"/>
          <a:ext cx="690051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8F67A-19D9-42DB-8440-30B318604D25}">
      <dsp:nvSpPr>
        <dsp:cNvPr id="0" name=""/>
        <dsp:cNvSpPr/>
      </dsp:nvSpPr>
      <dsp:spPr>
        <a:xfrm>
          <a:off x="0" y="531641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5316415"/>
        <a:ext cx="6900512" cy="1062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B5CC4-FA03-46D4-BB8A-3384603DF559}">
      <dsp:nvSpPr>
        <dsp:cNvPr id="0" name=""/>
        <dsp:cNvSpPr/>
      </dsp:nvSpPr>
      <dsp:spPr>
        <a:xfrm>
          <a:off x="0" y="3116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625F-C3D1-4DF0-A17B-A473AA789D36}">
      <dsp:nvSpPr>
        <dsp:cNvPr id="0" name=""/>
        <dsp:cNvSpPr/>
      </dsp:nvSpPr>
      <dsp:spPr>
        <a:xfrm>
          <a:off x="0" y="311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16"/>
        <a:ext cx="6900512" cy="1062659"/>
      </dsp:txXfrm>
    </dsp:sp>
    <dsp:sp modelId="{0404740E-D7F0-43B3-9396-C6ACE5FA2EB7}">
      <dsp:nvSpPr>
        <dsp:cNvPr id="0" name=""/>
        <dsp:cNvSpPr/>
      </dsp:nvSpPr>
      <dsp:spPr>
        <a:xfrm>
          <a:off x="0" y="1065776"/>
          <a:ext cx="690051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3D8A6-6BD8-4451-BD99-97509305437C}">
      <dsp:nvSpPr>
        <dsp:cNvPr id="0" name=""/>
        <dsp:cNvSpPr/>
      </dsp:nvSpPr>
      <dsp:spPr>
        <a:xfrm>
          <a:off x="0" y="106577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sng" kern="1200">
              <a:solidFill>
                <a:schemeClr val="tx1"/>
              </a:solidFill>
            </a:rPr>
            <a:t>Prozess</a:t>
          </a:r>
          <a:endParaRPr lang="en-US" sz="3200" u="sng" kern="1200" dirty="0">
            <a:solidFill>
              <a:schemeClr val="tx1"/>
            </a:solidFill>
          </a:endParaRPr>
        </a:p>
      </dsp:txBody>
      <dsp:txXfrm>
        <a:off x="0" y="1065776"/>
        <a:ext cx="6900512" cy="1062659"/>
      </dsp:txXfrm>
    </dsp:sp>
    <dsp:sp modelId="{63424469-3673-4DC2-AC7E-34F6901E8A75}">
      <dsp:nvSpPr>
        <dsp:cNvPr id="0" name=""/>
        <dsp:cNvSpPr/>
      </dsp:nvSpPr>
      <dsp:spPr>
        <a:xfrm>
          <a:off x="0" y="2128436"/>
          <a:ext cx="690051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C75DA-8468-4F72-8E5E-DEF466A25A02}">
      <dsp:nvSpPr>
        <dsp:cNvPr id="0" name=""/>
        <dsp:cNvSpPr/>
      </dsp:nvSpPr>
      <dsp:spPr>
        <a:xfrm>
          <a:off x="0" y="212843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2128436"/>
        <a:ext cx="6900512" cy="1062659"/>
      </dsp:txXfrm>
    </dsp:sp>
    <dsp:sp modelId="{AFB48A0F-5080-4A2A-A7A7-84872297E6B7}">
      <dsp:nvSpPr>
        <dsp:cNvPr id="0" name=""/>
        <dsp:cNvSpPr/>
      </dsp:nvSpPr>
      <dsp:spPr>
        <a:xfrm>
          <a:off x="0" y="3191096"/>
          <a:ext cx="690051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6E83-0ED3-4C91-999A-1DA491C5D093}">
      <dsp:nvSpPr>
        <dsp:cNvPr id="0" name=""/>
        <dsp:cNvSpPr/>
      </dsp:nvSpPr>
      <dsp:spPr>
        <a:xfrm>
          <a:off x="0" y="319109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0" i="0" kern="120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91096"/>
        <a:ext cx="6900512" cy="1062659"/>
      </dsp:txXfrm>
    </dsp:sp>
    <dsp:sp modelId="{936BD145-D51C-4992-BC8B-BCFE1B77ED91}">
      <dsp:nvSpPr>
        <dsp:cNvPr id="0" name=""/>
        <dsp:cNvSpPr/>
      </dsp:nvSpPr>
      <dsp:spPr>
        <a:xfrm>
          <a:off x="0" y="4253755"/>
          <a:ext cx="690051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07451-9BF9-4031-B4C1-36F693F512D1}">
      <dsp:nvSpPr>
        <dsp:cNvPr id="0" name=""/>
        <dsp:cNvSpPr/>
      </dsp:nvSpPr>
      <dsp:spPr>
        <a:xfrm>
          <a:off x="0" y="425375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4253755"/>
        <a:ext cx="6900512" cy="1062659"/>
      </dsp:txXfrm>
    </dsp:sp>
    <dsp:sp modelId="{01A08036-F5B1-4908-A140-8E99E50FB222}">
      <dsp:nvSpPr>
        <dsp:cNvPr id="0" name=""/>
        <dsp:cNvSpPr/>
      </dsp:nvSpPr>
      <dsp:spPr>
        <a:xfrm>
          <a:off x="0" y="5316415"/>
          <a:ext cx="690051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8F67A-19D9-42DB-8440-30B318604D25}">
      <dsp:nvSpPr>
        <dsp:cNvPr id="0" name=""/>
        <dsp:cNvSpPr/>
      </dsp:nvSpPr>
      <dsp:spPr>
        <a:xfrm>
          <a:off x="0" y="531641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5316415"/>
        <a:ext cx="6900512" cy="10626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B5CC4-FA03-46D4-BB8A-3384603DF559}">
      <dsp:nvSpPr>
        <dsp:cNvPr id="0" name=""/>
        <dsp:cNvSpPr/>
      </dsp:nvSpPr>
      <dsp:spPr>
        <a:xfrm>
          <a:off x="0" y="3116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625F-C3D1-4DF0-A17B-A473AA789D36}">
      <dsp:nvSpPr>
        <dsp:cNvPr id="0" name=""/>
        <dsp:cNvSpPr/>
      </dsp:nvSpPr>
      <dsp:spPr>
        <a:xfrm>
          <a:off x="0" y="311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16"/>
        <a:ext cx="6900512" cy="1062659"/>
      </dsp:txXfrm>
    </dsp:sp>
    <dsp:sp modelId="{0404740E-D7F0-43B3-9396-C6ACE5FA2EB7}">
      <dsp:nvSpPr>
        <dsp:cNvPr id="0" name=""/>
        <dsp:cNvSpPr/>
      </dsp:nvSpPr>
      <dsp:spPr>
        <a:xfrm>
          <a:off x="0" y="1065776"/>
          <a:ext cx="690051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3D8A6-6BD8-4451-BD99-97509305437C}">
      <dsp:nvSpPr>
        <dsp:cNvPr id="0" name=""/>
        <dsp:cNvSpPr/>
      </dsp:nvSpPr>
      <dsp:spPr>
        <a:xfrm>
          <a:off x="0" y="106577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1065776"/>
        <a:ext cx="6900512" cy="1062659"/>
      </dsp:txXfrm>
    </dsp:sp>
    <dsp:sp modelId="{63424469-3673-4DC2-AC7E-34F6901E8A75}">
      <dsp:nvSpPr>
        <dsp:cNvPr id="0" name=""/>
        <dsp:cNvSpPr/>
      </dsp:nvSpPr>
      <dsp:spPr>
        <a:xfrm>
          <a:off x="0" y="2128436"/>
          <a:ext cx="690051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C75DA-8468-4F72-8E5E-DEF466A25A02}">
      <dsp:nvSpPr>
        <dsp:cNvPr id="0" name=""/>
        <dsp:cNvSpPr/>
      </dsp:nvSpPr>
      <dsp:spPr>
        <a:xfrm>
          <a:off x="0" y="212843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sng" kern="1200">
              <a:solidFill>
                <a:schemeClr val="tx1"/>
              </a:solidFill>
            </a:rPr>
            <a:t>Methoden</a:t>
          </a:r>
          <a:endParaRPr lang="en-US" sz="3200" u="sng" kern="1200" dirty="0">
            <a:solidFill>
              <a:schemeClr val="tx1"/>
            </a:solidFill>
          </a:endParaRPr>
        </a:p>
      </dsp:txBody>
      <dsp:txXfrm>
        <a:off x="0" y="2128436"/>
        <a:ext cx="6900512" cy="1062659"/>
      </dsp:txXfrm>
    </dsp:sp>
    <dsp:sp modelId="{AFB48A0F-5080-4A2A-A7A7-84872297E6B7}">
      <dsp:nvSpPr>
        <dsp:cNvPr id="0" name=""/>
        <dsp:cNvSpPr/>
      </dsp:nvSpPr>
      <dsp:spPr>
        <a:xfrm>
          <a:off x="0" y="3191096"/>
          <a:ext cx="690051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6E83-0ED3-4C91-999A-1DA491C5D093}">
      <dsp:nvSpPr>
        <dsp:cNvPr id="0" name=""/>
        <dsp:cNvSpPr/>
      </dsp:nvSpPr>
      <dsp:spPr>
        <a:xfrm>
          <a:off x="0" y="319109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0" i="0" kern="120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91096"/>
        <a:ext cx="6900512" cy="1062659"/>
      </dsp:txXfrm>
    </dsp:sp>
    <dsp:sp modelId="{936BD145-D51C-4992-BC8B-BCFE1B77ED91}">
      <dsp:nvSpPr>
        <dsp:cNvPr id="0" name=""/>
        <dsp:cNvSpPr/>
      </dsp:nvSpPr>
      <dsp:spPr>
        <a:xfrm>
          <a:off x="0" y="4253755"/>
          <a:ext cx="690051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07451-9BF9-4031-B4C1-36F693F512D1}">
      <dsp:nvSpPr>
        <dsp:cNvPr id="0" name=""/>
        <dsp:cNvSpPr/>
      </dsp:nvSpPr>
      <dsp:spPr>
        <a:xfrm>
          <a:off x="0" y="425375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4253755"/>
        <a:ext cx="6900512" cy="1062659"/>
      </dsp:txXfrm>
    </dsp:sp>
    <dsp:sp modelId="{01A08036-F5B1-4908-A140-8E99E50FB222}">
      <dsp:nvSpPr>
        <dsp:cNvPr id="0" name=""/>
        <dsp:cNvSpPr/>
      </dsp:nvSpPr>
      <dsp:spPr>
        <a:xfrm>
          <a:off x="0" y="5316415"/>
          <a:ext cx="690051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8F67A-19D9-42DB-8440-30B318604D25}">
      <dsp:nvSpPr>
        <dsp:cNvPr id="0" name=""/>
        <dsp:cNvSpPr/>
      </dsp:nvSpPr>
      <dsp:spPr>
        <a:xfrm>
          <a:off x="0" y="531641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5316415"/>
        <a:ext cx="6900512" cy="10626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B5CC4-FA03-46D4-BB8A-3384603DF559}">
      <dsp:nvSpPr>
        <dsp:cNvPr id="0" name=""/>
        <dsp:cNvSpPr/>
      </dsp:nvSpPr>
      <dsp:spPr>
        <a:xfrm>
          <a:off x="0" y="3116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625F-C3D1-4DF0-A17B-A473AA789D36}">
      <dsp:nvSpPr>
        <dsp:cNvPr id="0" name=""/>
        <dsp:cNvSpPr/>
      </dsp:nvSpPr>
      <dsp:spPr>
        <a:xfrm>
          <a:off x="0" y="311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16"/>
        <a:ext cx="6900512" cy="1062659"/>
      </dsp:txXfrm>
    </dsp:sp>
    <dsp:sp modelId="{0404740E-D7F0-43B3-9396-C6ACE5FA2EB7}">
      <dsp:nvSpPr>
        <dsp:cNvPr id="0" name=""/>
        <dsp:cNvSpPr/>
      </dsp:nvSpPr>
      <dsp:spPr>
        <a:xfrm>
          <a:off x="0" y="1065776"/>
          <a:ext cx="690051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3D8A6-6BD8-4451-BD99-97509305437C}">
      <dsp:nvSpPr>
        <dsp:cNvPr id="0" name=""/>
        <dsp:cNvSpPr/>
      </dsp:nvSpPr>
      <dsp:spPr>
        <a:xfrm>
          <a:off x="0" y="106577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1065776"/>
        <a:ext cx="6900512" cy="1062659"/>
      </dsp:txXfrm>
    </dsp:sp>
    <dsp:sp modelId="{63424469-3673-4DC2-AC7E-34F6901E8A75}">
      <dsp:nvSpPr>
        <dsp:cNvPr id="0" name=""/>
        <dsp:cNvSpPr/>
      </dsp:nvSpPr>
      <dsp:spPr>
        <a:xfrm>
          <a:off x="0" y="2128436"/>
          <a:ext cx="690051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C75DA-8468-4F72-8E5E-DEF466A25A02}">
      <dsp:nvSpPr>
        <dsp:cNvPr id="0" name=""/>
        <dsp:cNvSpPr/>
      </dsp:nvSpPr>
      <dsp:spPr>
        <a:xfrm>
          <a:off x="0" y="212843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2128436"/>
        <a:ext cx="6900512" cy="1062659"/>
      </dsp:txXfrm>
    </dsp:sp>
    <dsp:sp modelId="{AFB48A0F-5080-4A2A-A7A7-84872297E6B7}">
      <dsp:nvSpPr>
        <dsp:cNvPr id="0" name=""/>
        <dsp:cNvSpPr/>
      </dsp:nvSpPr>
      <dsp:spPr>
        <a:xfrm>
          <a:off x="0" y="3191096"/>
          <a:ext cx="690051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6E83-0ED3-4C91-999A-1DA491C5D093}">
      <dsp:nvSpPr>
        <dsp:cNvPr id="0" name=""/>
        <dsp:cNvSpPr/>
      </dsp:nvSpPr>
      <dsp:spPr>
        <a:xfrm>
          <a:off x="0" y="319109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0" i="0" u="sng" kern="1200">
              <a:solidFill>
                <a:schemeClr val="tx1"/>
              </a:solidFill>
            </a:rPr>
            <a:t>Projekte</a:t>
          </a:r>
          <a:endParaRPr lang="en-US" sz="3200" u="sng" kern="1200" dirty="0">
            <a:solidFill>
              <a:schemeClr val="tx1"/>
            </a:solidFill>
          </a:endParaRPr>
        </a:p>
      </dsp:txBody>
      <dsp:txXfrm>
        <a:off x="0" y="3191096"/>
        <a:ext cx="6900512" cy="1062659"/>
      </dsp:txXfrm>
    </dsp:sp>
    <dsp:sp modelId="{936BD145-D51C-4992-BC8B-BCFE1B77ED91}">
      <dsp:nvSpPr>
        <dsp:cNvPr id="0" name=""/>
        <dsp:cNvSpPr/>
      </dsp:nvSpPr>
      <dsp:spPr>
        <a:xfrm>
          <a:off x="0" y="4253755"/>
          <a:ext cx="690051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07451-9BF9-4031-B4C1-36F693F512D1}">
      <dsp:nvSpPr>
        <dsp:cNvPr id="0" name=""/>
        <dsp:cNvSpPr/>
      </dsp:nvSpPr>
      <dsp:spPr>
        <a:xfrm>
          <a:off x="0" y="425375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4253755"/>
        <a:ext cx="6900512" cy="1062659"/>
      </dsp:txXfrm>
    </dsp:sp>
    <dsp:sp modelId="{01A08036-F5B1-4908-A140-8E99E50FB222}">
      <dsp:nvSpPr>
        <dsp:cNvPr id="0" name=""/>
        <dsp:cNvSpPr/>
      </dsp:nvSpPr>
      <dsp:spPr>
        <a:xfrm>
          <a:off x="0" y="5316415"/>
          <a:ext cx="690051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8F67A-19D9-42DB-8440-30B318604D25}">
      <dsp:nvSpPr>
        <dsp:cNvPr id="0" name=""/>
        <dsp:cNvSpPr/>
      </dsp:nvSpPr>
      <dsp:spPr>
        <a:xfrm>
          <a:off x="0" y="531641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5316415"/>
        <a:ext cx="6900512" cy="10626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B5CC4-FA03-46D4-BB8A-3384603DF559}">
      <dsp:nvSpPr>
        <dsp:cNvPr id="0" name=""/>
        <dsp:cNvSpPr/>
      </dsp:nvSpPr>
      <dsp:spPr>
        <a:xfrm>
          <a:off x="0" y="3116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625F-C3D1-4DF0-A17B-A473AA789D36}">
      <dsp:nvSpPr>
        <dsp:cNvPr id="0" name=""/>
        <dsp:cNvSpPr/>
      </dsp:nvSpPr>
      <dsp:spPr>
        <a:xfrm>
          <a:off x="0" y="311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16"/>
        <a:ext cx="6900512" cy="1062659"/>
      </dsp:txXfrm>
    </dsp:sp>
    <dsp:sp modelId="{0404740E-D7F0-43B3-9396-C6ACE5FA2EB7}">
      <dsp:nvSpPr>
        <dsp:cNvPr id="0" name=""/>
        <dsp:cNvSpPr/>
      </dsp:nvSpPr>
      <dsp:spPr>
        <a:xfrm>
          <a:off x="0" y="1065776"/>
          <a:ext cx="690051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3D8A6-6BD8-4451-BD99-97509305437C}">
      <dsp:nvSpPr>
        <dsp:cNvPr id="0" name=""/>
        <dsp:cNvSpPr/>
      </dsp:nvSpPr>
      <dsp:spPr>
        <a:xfrm>
          <a:off x="0" y="106577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1065776"/>
        <a:ext cx="6900512" cy="1062659"/>
      </dsp:txXfrm>
    </dsp:sp>
    <dsp:sp modelId="{63424469-3673-4DC2-AC7E-34F6901E8A75}">
      <dsp:nvSpPr>
        <dsp:cNvPr id="0" name=""/>
        <dsp:cNvSpPr/>
      </dsp:nvSpPr>
      <dsp:spPr>
        <a:xfrm>
          <a:off x="0" y="2128436"/>
          <a:ext cx="690051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C75DA-8468-4F72-8E5E-DEF466A25A02}">
      <dsp:nvSpPr>
        <dsp:cNvPr id="0" name=""/>
        <dsp:cNvSpPr/>
      </dsp:nvSpPr>
      <dsp:spPr>
        <a:xfrm>
          <a:off x="0" y="212843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2128436"/>
        <a:ext cx="6900512" cy="1062659"/>
      </dsp:txXfrm>
    </dsp:sp>
    <dsp:sp modelId="{AFB48A0F-5080-4A2A-A7A7-84872297E6B7}">
      <dsp:nvSpPr>
        <dsp:cNvPr id="0" name=""/>
        <dsp:cNvSpPr/>
      </dsp:nvSpPr>
      <dsp:spPr>
        <a:xfrm>
          <a:off x="0" y="3191096"/>
          <a:ext cx="690051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6E83-0ED3-4C91-999A-1DA491C5D093}">
      <dsp:nvSpPr>
        <dsp:cNvPr id="0" name=""/>
        <dsp:cNvSpPr/>
      </dsp:nvSpPr>
      <dsp:spPr>
        <a:xfrm>
          <a:off x="0" y="319109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0" i="0" u="none" kern="120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91096"/>
        <a:ext cx="6900512" cy="1062659"/>
      </dsp:txXfrm>
    </dsp:sp>
    <dsp:sp modelId="{936BD145-D51C-4992-BC8B-BCFE1B77ED91}">
      <dsp:nvSpPr>
        <dsp:cNvPr id="0" name=""/>
        <dsp:cNvSpPr/>
      </dsp:nvSpPr>
      <dsp:spPr>
        <a:xfrm>
          <a:off x="0" y="4253755"/>
          <a:ext cx="690051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07451-9BF9-4031-B4C1-36F693F512D1}">
      <dsp:nvSpPr>
        <dsp:cNvPr id="0" name=""/>
        <dsp:cNvSpPr/>
      </dsp:nvSpPr>
      <dsp:spPr>
        <a:xfrm>
          <a:off x="0" y="425375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sng" kern="1200">
              <a:solidFill>
                <a:schemeClr val="tx1"/>
              </a:solidFill>
            </a:rPr>
            <a:t>Ergebnisse</a:t>
          </a:r>
          <a:endParaRPr lang="en-US" sz="3200" u="sng" kern="1200" dirty="0">
            <a:solidFill>
              <a:schemeClr val="tx1"/>
            </a:solidFill>
          </a:endParaRPr>
        </a:p>
      </dsp:txBody>
      <dsp:txXfrm>
        <a:off x="0" y="4253755"/>
        <a:ext cx="6900512" cy="1062659"/>
      </dsp:txXfrm>
    </dsp:sp>
    <dsp:sp modelId="{01A08036-F5B1-4908-A140-8E99E50FB222}">
      <dsp:nvSpPr>
        <dsp:cNvPr id="0" name=""/>
        <dsp:cNvSpPr/>
      </dsp:nvSpPr>
      <dsp:spPr>
        <a:xfrm>
          <a:off x="0" y="5316415"/>
          <a:ext cx="690051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8F67A-19D9-42DB-8440-30B318604D25}">
      <dsp:nvSpPr>
        <dsp:cNvPr id="0" name=""/>
        <dsp:cNvSpPr/>
      </dsp:nvSpPr>
      <dsp:spPr>
        <a:xfrm>
          <a:off x="0" y="531641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kern="1200">
              <a:solidFill>
                <a:schemeClr val="bg1">
                  <a:lumMod val="65000"/>
                </a:schemeClr>
              </a:solidFill>
            </a:rPr>
            <a:t>Ausblick</a:t>
          </a:r>
          <a:endParaRPr lang="en-US" sz="3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5316415"/>
        <a:ext cx="6900512" cy="10626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B5CC4-FA03-46D4-BB8A-3384603DF559}">
      <dsp:nvSpPr>
        <dsp:cNvPr id="0" name=""/>
        <dsp:cNvSpPr/>
      </dsp:nvSpPr>
      <dsp:spPr>
        <a:xfrm>
          <a:off x="0" y="3116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F6625F-C3D1-4DF0-A17B-A473AA789D36}">
      <dsp:nvSpPr>
        <dsp:cNvPr id="0" name=""/>
        <dsp:cNvSpPr/>
      </dsp:nvSpPr>
      <dsp:spPr>
        <a:xfrm>
          <a:off x="0" y="311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Ausgangssituation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16"/>
        <a:ext cx="6900512" cy="1062659"/>
      </dsp:txXfrm>
    </dsp:sp>
    <dsp:sp modelId="{0404740E-D7F0-43B3-9396-C6ACE5FA2EB7}">
      <dsp:nvSpPr>
        <dsp:cNvPr id="0" name=""/>
        <dsp:cNvSpPr/>
      </dsp:nvSpPr>
      <dsp:spPr>
        <a:xfrm>
          <a:off x="0" y="1065776"/>
          <a:ext cx="6900512" cy="0"/>
        </a:xfrm>
        <a:prstGeom prst="lin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3D8A6-6BD8-4451-BD99-97509305437C}">
      <dsp:nvSpPr>
        <dsp:cNvPr id="0" name=""/>
        <dsp:cNvSpPr/>
      </dsp:nvSpPr>
      <dsp:spPr>
        <a:xfrm>
          <a:off x="0" y="106577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Prozess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1065776"/>
        <a:ext cx="6900512" cy="1062659"/>
      </dsp:txXfrm>
    </dsp:sp>
    <dsp:sp modelId="{63424469-3673-4DC2-AC7E-34F6901E8A75}">
      <dsp:nvSpPr>
        <dsp:cNvPr id="0" name=""/>
        <dsp:cNvSpPr/>
      </dsp:nvSpPr>
      <dsp:spPr>
        <a:xfrm>
          <a:off x="0" y="2128436"/>
          <a:ext cx="6900512" cy="0"/>
        </a:xfrm>
        <a:prstGeom prst="lin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C75DA-8468-4F72-8E5E-DEF466A25A02}">
      <dsp:nvSpPr>
        <dsp:cNvPr id="0" name=""/>
        <dsp:cNvSpPr/>
      </dsp:nvSpPr>
      <dsp:spPr>
        <a:xfrm>
          <a:off x="0" y="212843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Methoden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2128436"/>
        <a:ext cx="6900512" cy="1062659"/>
      </dsp:txXfrm>
    </dsp:sp>
    <dsp:sp modelId="{AFB48A0F-5080-4A2A-A7A7-84872297E6B7}">
      <dsp:nvSpPr>
        <dsp:cNvPr id="0" name=""/>
        <dsp:cNvSpPr/>
      </dsp:nvSpPr>
      <dsp:spPr>
        <a:xfrm>
          <a:off x="0" y="3191096"/>
          <a:ext cx="6900512" cy="0"/>
        </a:xfrm>
        <a:prstGeom prst="lin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86E83-0ED3-4C91-999A-1DA491C5D093}">
      <dsp:nvSpPr>
        <dsp:cNvPr id="0" name=""/>
        <dsp:cNvSpPr/>
      </dsp:nvSpPr>
      <dsp:spPr>
        <a:xfrm>
          <a:off x="0" y="3191096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0" i="0" u="none" kern="1200">
              <a:solidFill>
                <a:schemeClr val="bg1">
                  <a:lumMod val="65000"/>
                </a:schemeClr>
              </a:solidFill>
            </a:rPr>
            <a:t>Projekte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3191096"/>
        <a:ext cx="6900512" cy="1062659"/>
      </dsp:txXfrm>
    </dsp:sp>
    <dsp:sp modelId="{936BD145-D51C-4992-BC8B-BCFE1B77ED91}">
      <dsp:nvSpPr>
        <dsp:cNvPr id="0" name=""/>
        <dsp:cNvSpPr/>
      </dsp:nvSpPr>
      <dsp:spPr>
        <a:xfrm>
          <a:off x="0" y="4253755"/>
          <a:ext cx="6900512" cy="0"/>
        </a:xfrm>
        <a:prstGeom prst="lin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B07451-9BF9-4031-B4C1-36F693F512D1}">
      <dsp:nvSpPr>
        <dsp:cNvPr id="0" name=""/>
        <dsp:cNvSpPr/>
      </dsp:nvSpPr>
      <dsp:spPr>
        <a:xfrm>
          <a:off x="0" y="425375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none" kern="1200">
              <a:solidFill>
                <a:schemeClr val="bg1">
                  <a:lumMod val="65000"/>
                </a:schemeClr>
              </a:solidFill>
            </a:rPr>
            <a:t>Ergebnisse</a:t>
          </a:r>
          <a:endParaRPr lang="en-US" sz="3200" u="none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0" y="4253755"/>
        <a:ext cx="6900512" cy="1062659"/>
      </dsp:txXfrm>
    </dsp:sp>
    <dsp:sp modelId="{01A08036-F5B1-4908-A140-8E99E50FB222}">
      <dsp:nvSpPr>
        <dsp:cNvPr id="0" name=""/>
        <dsp:cNvSpPr/>
      </dsp:nvSpPr>
      <dsp:spPr>
        <a:xfrm>
          <a:off x="0" y="5316415"/>
          <a:ext cx="6900512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8F67A-19D9-42DB-8440-30B318604D25}">
      <dsp:nvSpPr>
        <dsp:cNvPr id="0" name=""/>
        <dsp:cNvSpPr/>
      </dsp:nvSpPr>
      <dsp:spPr>
        <a:xfrm>
          <a:off x="0" y="5316415"/>
          <a:ext cx="6900512" cy="10626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u="sng" kern="1200">
              <a:solidFill>
                <a:schemeClr val="tx1"/>
              </a:solidFill>
            </a:rPr>
            <a:t>Ausblick</a:t>
          </a:r>
          <a:endParaRPr lang="en-US" sz="3200" u="sng" kern="1200" dirty="0">
            <a:solidFill>
              <a:schemeClr val="tx1"/>
            </a:solidFill>
          </a:endParaRPr>
        </a:p>
      </dsp:txBody>
      <dsp:txXfrm>
        <a:off x="0" y="5316415"/>
        <a:ext cx="6900512" cy="1062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6F3-CE7D-4CA1-B062-6F5588F73615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CBAC8-1BF5-4EFB-A85B-8E6D93E9464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7330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Helmut</a:t>
            </a:r>
            <a:r>
              <a:rPr lang="de-DE" dirty="0"/>
              <a:t> Start</a:t>
            </a:r>
          </a:p>
          <a:p>
            <a:r>
              <a:rPr lang="de-DE" dirty="0"/>
              <a:t>Alles sehr kurz</a:t>
            </a:r>
          </a:p>
          <a:p>
            <a:r>
              <a:rPr lang="de-DE" dirty="0"/>
              <a:t>Die Projekte ganz besonders flott!</a:t>
            </a:r>
          </a:p>
          <a:p>
            <a:r>
              <a:rPr lang="de-DE" dirty="0"/>
              <a:t>(näher dann beim Dorfspaziergang)</a:t>
            </a:r>
          </a:p>
          <a:p>
            <a:endParaRPr lang="de-DE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069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SUPERKURZ!!!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324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Melanie</a:t>
            </a:r>
            <a:r>
              <a:rPr lang="en-US" dirty="0"/>
              <a:t> – </a:t>
            </a:r>
            <a:r>
              <a:rPr lang="en-US" dirty="0" err="1"/>
              <a:t>Blick</a:t>
            </a:r>
            <a:r>
              <a:rPr lang="en-US" dirty="0"/>
              <a:t> von </a:t>
            </a:r>
            <a:r>
              <a:rPr lang="en-US" dirty="0" err="1"/>
              <a:t>außen</a:t>
            </a:r>
            <a:r>
              <a:rPr lang="en-US" dirty="0"/>
              <a:t> –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Aufbereitung</a:t>
            </a:r>
            <a:r>
              <a:rPr lang="en-US" dirty="0"/>
              <a:t> für den </a:t>
            </a:r>
            <a:r>
              <a:rPr lang="en-US" dirty="0" err="1"/>
              <a:t>Europ.DEP</a:t>
            </a:r>
            <a:endParaRPr lang="en-US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9126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Melanie – </a:t>
            </a:r>
            <a:r>
              <a:rPr lang="en-US" dirty="0" err="1"/>
              <a:t>Blick</a:t>
            </a:r>
            <a:r>
              <a:rPr lang="en-US" dirty="0"/>
              <a:t> von </a:t>
            </a:r>
            <a:r>
              <a:rPr lang="en-US" dirty="0" err="1"/>
              <a:t>außen</a:t>
            </a:r>
            <a:r>
              <a:rPr lang="en-US" dirty="0"/>
              <a:t> –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Aufbereitung</a:t>
            </a:r>
            <a:r>
              <a:rPr lang="en-US" dirty="0"/>
              <a:t> für den </a:t>
            </a:r>
            <a:r>
              <a:rPr lang="en-US" dirty="0" err="1"/>
              <a:t>Europ.DEP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7355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55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Rainer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100" dirty="0">
                <a:solidFill>
                  <a:schemeClr val="tx1"/>
                </a:solidFill>
              </a:rPr>
              <a:t>SDGs nicht im Vordergrund, aber immer alle mitgedacht – Beispiel Dorfhaus: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1 Keine Armut: mit Veranstaltungen wird Geld gesammelt für soziale Zwecke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2 Kein Hunger: der Kuchen hier ist perfekt! ;-) (und kein Industriekuchen, selbst gebacken)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3 Gesundheit und Wohlergehen: Sport im Mehrzwecksaal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4 Hochwertige Bildung: Vereins- und Bildungsveranstaltungen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5 Geschlechtergleichheit: Arbeit für Frauen im Dorf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6 Sauberes Wasser: Dorfbrunnen (Symbol)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7 Bezahlbare und saubere Energie: Nahwärmeversorgung Pellets, PV-Anlage (bald montiert)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8 Menschenwürdige Arbeit und Wirtschaftswachstum: Leitbetrieb für Tourismus, Steinberger Konditorin neue Pächterin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9 Industrie, Innovation und Infrastruktur: mit dem neuen Dorfhaus neue Angebote entwickelt (Aufkocht </a:t>
            </a:r>
            <a:r>
              <a:rPr lang="de-DE" sz="1100" dirty="0" err="1">
                <a:solidFill>
                  <a:schemeClr val="tx1"/>
                </a:solidFill>
              </a:rPr>
              <a:t>weascht</a:t>
            </a:r>
            <a:r>
              <a:rPr lang="de-DE" sz="1100" dirty="0">
                <a:solidFill>
                  <a:schemeClr val="tx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10 Weniger Ungleichheiten / Teil habe aller Bevölkerungsgruppen: </a:t>
            </a:r>
            <a:r>
              <a:rPr lang="de-DE" sz="1100" dirty="0" err="1">
                <a:solidFill>
                  <a:schemeClr val="tx1"/>
                </a:solidFill>
              </a:rPr>
              <a:t>Dorfratscher</a:t>
            </a:r>
            <a:r>
              <a:rPr lang="de-DE" sz="1100" dirty="0">
                <a:solidFill>
                  <a:schemeClr val="tx1"/>
                </a:solidFill>
              </a:rPr>
              <a:t> im Dorfhaus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11 Nachhaltige Städte und Gemeinden: Stärkung und Belebung Dorfzentrum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12 Nachhaltiger Konsum und Produktion: Bauernmarkt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chemeClr val="tx1"/>
                </a:solidFill>
              </a:rPr>
              <a:t>13 Klimaschutz: Hochzeiten können wieder im Ort stattfinden (Verkehr)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100" dirty="0">
                <a:solidFill>
                  <a:schemeClr val="tx1"/>
                </a:solidFill>
              </a:rPr>
              <a:t>14 Leben unter Wasser: „Fliegenfischen mit Herz“ Vorträge und Schulungen für die Kunden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100" dirty="0">
                <a:solidFill>
                  <a:schemeClr val="tx1"/>
                </a:solidFill>
              </a:rPr>
              <a:t>15 Leben am Land: Architektenwettbewerb und Holz aus den Steinberger Wäldern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100" dirty="0">
                <a:solidFill>
                  <a:schemeClr val="tx1"/>
                </a:solidFill>
              </a:rPr>
              <a:t>16 Frieden, Gerechtigkeit und starke Institutionen: Bürgerbeteiligung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sz="1100" dirty="0">
                <a:solidFill>
                  <a:schemeClr val="tx1"/>
                </a:solidFill>
              </a:rPr>
              <a:t>17 Partnerschaften: private Sponsoren (Stühle</a:t>
            </a:r>
            <a:r>
              <a:rPr lang="de-AT" dirty="0">
                <a:solidFill>
                  <a:schemeClr val="tx1"/>
                </a:solidFill>
              </a:rPr>
              <a:t>…)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37670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b="0" dirty="0"/>
              <a:t>Gemeinsam: Rainer SDG – Helmut Steinberg!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Herausheben</a:t>
            </a:r>
            <a:r>
              <a:rPr lang="de-DE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3 Gesundheit und Wohlergehen: Sport im Mehrzwecksaal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4 Hochwertige Bildung: Vereins- und Bildungsveranstaltungen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7 Bezahlbare und saubere Energie: Nahwärmeversorgung Pellets, PV-Anlage (bald montiert)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8 Menschenwürdige Arbeit und Wirtschaftswachstum: Leitbetrieb für Tourismus, Steinberger Konditorin neue Pächterin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11 Nachhaltige Städte und Gemeinden: Stärkung und Belebung Dorfzentrum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12 Nachhaltiger Konsum und Produktion: Bauernmarkt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15 Leben am Land: Architektenwettbewerb und Holz aus den Steinberger Wäldern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16 Frieden, Gerechtigkeit und starke Institutionen: Bürgerbeteiligung, </a:t>
            </a:r>
            <a:r>
              <a:rPr lang="de-AT" dirty="0" err="1"/>
              <a:t>Dorfratscher</a:t>
            </a:r>
            <a:endParaRPr lang="de-A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17 Partnerschaften: private Sponsoren (Stühle…)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3180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Helmut</a:t>
            </a: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69337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3107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Rainer</a:t>
            </a: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8613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993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Helmut</a:t>
            </a: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815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Superkurz, da im Spaziergang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3447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Beim Spaziergang!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968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Rainer</a:t>
            </a: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5359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484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Helmut</a:t>
            </a:r>
          </a:p>
          <a:p>
            <a:r>
              <a:rPr lang="de-DE" dirty="0"/>
              <a:t>Exkursionen, Kooperation mit anderen BD (Kreuth, </a:t>
            </a:r>
            <a:r>
              <a:rPr lang="de-DE" dirty="0" err="1"/>
              <a:t>St.Jodok-Schmirn-Valsertal</a:t>
            </a:r>
            <a:r>
              <a:rPr lang="de-DE" dirty="0"/>
              <a:t>…), </a:t>
            </a:r>
          </a:p>
          <a:p>
            <a:r>
              <a:rPr lang="de-DE" dirty="0"/>
              <a:t>Betriebe eingebunden, BD-Laden entwickelt,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CBAC8-1BF5-4EFB-A85B-8E6D93E9464E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2716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04619-C7BB-B8B3-1652-5008D32DD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AB6E12-1641-8C32-772F-31FFACE9C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76EC8D-6B72-8F3E-927B-3BB73674A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B1C754-43B7-1147-2331-9992B3B7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629ADD-06C0-A569-910E-6B0CAD5D4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2746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8F873-055A-C36E-C4CE-7E4B58AA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159A6E-4F14-9EBE-8087-FB830A8FD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D41908-2E41-EF7D-CF27-A6D37B9A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A1EBF-04BD-D70F-C437-5E852CC7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40F55A-15EB-938E-ECC4-F270A533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12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78A388F-D67E-5A23-C69B-64DD7B0DF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3E6E37C-7221-7AD4-57DB-5FAF137AA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81A658-54A1-E62B-8D9C-AD66D8A7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D9256E-0E2F-CB3F-3999-04FF7E37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F98EA1-26DD-EEF3-A154-98DFDEBB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903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1CDAF-C7D0-EA00-B088-78E4E0CB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4BB68-B757-33EF-83E7-74CDE9CE6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200"/>
            </a:lvl1pPr>
            <a:lvl2pPr>
              <a:lnSpc>
                <a:spcPct val="100000"/>
              </a:lnSpc>
              <a:spcBef>
                <a:spcPts val="1200"/>
              </a:spcBef>
              <a:defRPr sz="2200"/>
            </a:lvl2pPr>
            <a:lvl3pPr>
              <a:lnSpc>
                <a:spcPct val="100000"/>
              </a:lnSpc>
              <a:spcBef>
                <a:spcPts val="1200"/>
              </a:spcBef>
              <a:defRPr sz="2200"/>
            </a:lvl3pPr>
            <a:lvl4pPr>
              <a:lnSpc>
                <a:spcPct val="100000"/>
              </a:lnSpc>
              <a:spcBef>
                <a:spcPts val="1200"/>
              </a:spcBef>
              <a:defRPr sz="2200"/>
            </a:lvl4pPr>
            <a:lvl5pPr>
              <a:lnSpc>
                <a:spcPct val="100000"/>
              </a:lnSpc>
              <a:spcBef>
                <a:spcPts val="1200"/>
              </a:spcBef>
              <a:defRPr sz="22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70CB5E-667B-1A7F-10A4-8058974A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19A34A-FEC2-80CF-E62F-795BFC4E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B21909-7717-9C0A-7FD4-0FCA8F3F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166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C8ECC-3B7F-1425-03AB-9056F2958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BFABBB-19CA-E037-2EB2-E24D8FC61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4CDEBE-1F18-63BB-5932-AE305262A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7115DF-C201-DAEC-C0BE-4E23F32FD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EAB1AF-ED9E-E070-CE7E-60901867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219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6B531-FEB7-7C52-7BA0-A39E4B22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330AC1-91BD-75AD-A2E7-A49836E8C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F1A9B5-F3EF-0BC5-406F-532516447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A451BB-F4C1-7270-894C-1A29138F9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A501CE-7B4D-0917-4A8B-7A07D456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8BBA611-3B08-1F8A-AE4F-1FC7BF56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985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6553C-0DE6-09ED-3CDD-90F8D75C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5B8015-29A2-776C-E08D-E6EFCC39D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16CD75-EB56-1756-CF2D-50E123734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948DDC-8EAF-45EF-06E8-847B6F9AC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542811C-C243-1181-55E6-C569ADD68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506B0B7-6003-88B1-FA41-E92CDA0A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5227572-A4FE-0555-9386-407E41EE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FB0DFBF-6AC4-489C-9A16-65EB645D2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087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9B7CA-DFE6-8654-B17A-82E26327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8C65CA-4326-3780-9B7A-B6EA3749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3CE299-F5A9-F1CA-457F-76E41455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3544D2-E926-2C09-96A5-9C47157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45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9D0F0E5-44EA-F777-260A-E38ABCE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DA4187-9CE1-51F3-666F-5B5CECC6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D48BAF-5F1A-2E1F-A0F7-0A8608D2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226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D58799-7603-4175-0E29-F0B787E2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CE7773-719D-F182-3C11-2FD053C58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650D8C-61CC-CA26-EB26-BD892AD64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DB83A2-C92A-41E3-6D30-E478D993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848425-2B77-A77F-D5FC-23184B6A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2C8FBE-2D1E-02CC-8B24-C52DCA68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267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A8D39-2C82-BC72-E7B5-44AB45FF2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3900618-DC9B-0294-8E17-73C6378A5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C39DA2-ECD8-9E80-0803-A7886C645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28D9D4-DB3E-9D81-D1AF-FCA45CC4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4091C5-4A23-4C67-95CA-FC91C6D1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BC6D9-4EAC-674A-F3DB-8DC4CB35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535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8FD2A58-DE66-130E-5C86-6C33C0A7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2BA6E2-ADFA-3551-5331-B4C77934D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B785DB-8D9E-1E43-07D6-31DA5D3FF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FF60B-5824-47E6-80AD-8879C41C023E}" type="datetimeFigureOut">
              <a:rPr lang="de-AT" smtClean="0"/>
              <a:t>18.06.2023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6AA554-0CD6-4C88-6BE0-3D3FD83DC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CBEA8-A0F6-911B-06AD-4031F1AF0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9B246-A9F7-485E-B07E-53EBEBE47A3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4371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diagramLayout" Target="../diagrams/layout5.xml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1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diagramLayout" Target="../diagrams/layout6.xml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9.sv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diagramLayout" Target="../diagrams/layout7.xml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40.svg"/><Relationship Id="rId3" Type="http://schemas.openxmlformats.org/officeDocument/2006/relationships/image" Target="../media/image27.png"/><Relationship Id="rId21" Type="http://schemas.openxmlformats.org/officeDocument/2006/relationships/image" Target="../media/image43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4.svg"/><Relationship Id="rId19" Type="http://schemas.openxmlformats.org/officeDocument/2006/relationships/image" Target="../media/image41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651FA3-B4A1-4E98-9B71-4CF820877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3994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Grafik 3" descr="Ein Bild, das Berg, Natur, draußen, Himmel enthält.&#10;&#10;Automatisch generierte Beschreibung">
            <a:extLst>
              <a:ext uri="{FF2B5EF4-FFF2-40B4-BE49-F238E27FC236}">
                <a16:creationId xmlns:a16="http://schemas.microsoft.com/office/drawing/2014/main" id="{136734C3-41AB-5C2B-9BDC-2AEDA1DEB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r="14451" b="1"/>
          <a:stretch/>
        </p:blipFill>
        <p:spPr>
          <a:xfrm>
            <a:off x="6595884" y="57974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5C2FD80-9B7F-AE31-8519-48A0F393C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4" y="1614647"/>
            <a:ext cx="6732202" cy="2603196"/>
          </a:xfrm>
        </p:spPr>
        <p:txBody>
          <a:bodyPr anchor="ctr">
            <a:noAutofit/>
          </a:bodyPr>
          <a:lstStyle/>
          <a:p>
            <a:r>
              <a:rPr lang="de-AT" sz="4800" b="1" dirty="0">
                <a:ea typeface="Verdana" panose="020B0604030504040204" pitchFamily="34" charset="0"/>
                <a:cs typeface="Arial" panose="020B0604020202020204" pitchFamily="34" charset="0"/>
              </a:rPr>
              <a:t>Der Steinberger Weg</a:t>
            </a:r>
            <a:br>
              <a:rPr lang="de-AT" sz="4800" b="1" dirty="0">
                <a:ea typeface="Verdana" panose="020B0604030504040204" pitchFamily="34" charset="0"/>
                <a:cs typeface="Arial" panose="020B0604020202020204" pitchFamily="34" charset="0"/>
              </a:rPr>
            </a:br>
            <a:endParaRPr lang="de-AT" sz="4800" b="1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AE02ED7-B9D7-6AFF-D667-27D48472461C}"/>
              </a:ext>
            </a:extLst>
          </p:cNvPr>
          <p:cNvCxnSpPr>
            <a:cxnSpLocks/>
          </p:cNvCxnSpPr>
          <p:nvPr/>
        </p:nvCxnSpPr>
        <p:spPr>
          <a:xfrm>
            <a:off x="1058333" y="3065188"/>
            <a:ext cx="483446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Steinberg am Rofan - Startseite">
            <a:extLst>
              <a:ext uri="{FF2B5EF4-FFF2-40B4-BE49-F238E27FC236}">
                <a16:creationId xmlns:a16="http://schemas.microsoft.com/office/drawing/2014/main" id="{5462B8C7-BBA3-A59B-E9C8-209B48EBE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461" y="3704948"/>
            <a:ext cx="2293364" cy="230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D25EA3BB-F3C4-5CFC-50BA-FD7BC1EBCB7D}"/>
              </a:ext>
            </a:extLst>
          </p:cNvPr>
          <p:cNvSpPr/>
          <p:nvPr/>
        </p:nvSpPr>
        <p:spPr>
          <a:xfrm rot="10800000">
            <a:off x="5459896" y="-2"/>
            <a:ext cx="3167269" cy="130706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895D7FB-23FA-152B-3CA7-E2E868B36019}"/>
              </a:ext>
            </a:extLst>
          </p:cNvPr>
          <p:cNvSpPr/>
          <p:nvPr/>
        </p:nvSpPr>
        <p:spPr>
          <a:xfrm>
            <a:off x="10454640" y="-3"/>
            <a:ext cx="1577619" cy="625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49F4282-45A2-68FA-2127-3EDB13D44B9C}"/>
              </a:ext>
            </a:extLst>
          </p:cNvPr>
          <p:cNvSpPr/>
          <p:nvPr/>
        </p:nvSpPr>
        <p:spPr>
          <a:xfrm>
            <a:off x="12032259" y="2908633"/>
            <a:ext cx="159741" cy="625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9B09018-3DBA-C75C-B104-06628496377C}"/>
              </a:ext>
            </a:extLst>
          </p:cNvPr>
          <p:cNvSpPr/>
          <p:nvPr/>
        </p:nvSpPr>
        <p:spPr>
          <a:xfrm>
            <a:off x="10567336" y="5757989"/>
            <a:ext cx="1624664" cy="110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ehne 24">
            <a:extLst>
              <a:ext uri="{FF2B5EF4-FFF2-40B4-BE49-F238E27FC236}">
                <a16:creationId xmlns:a16="http://schemas.microsoft.com/office/drawing/2014/main" id="{2DCA1DD0-219B-7A62-9BCD-0FF33FEFC4CA}"/>
              </a:ext>
            </a:extLst>
          </p:cNvPr>
          <p:cNvSpPr/>
          <p:nvPr/>
        </p:nvSpPr>
        <p:spPr>
          <a:xfrm rot="6811582">
            <a:off x="6602302" y="5000462"/>
            <a:ext cx="1945203" cy="2969709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Lokale Agenda 21">
            <a:extLst>
              <a:ext uri="{FF2B5EF4-FFF2-40B4-BE49-F238E27FC236}">
                <a16:creationId xmlns:a16="http://schemas.microsoft.com/office/drawing/2014/main" id="{4CD00E44-8EF9-D85D-BEC2-76EFDE20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372" y="5776730"/>
            <a:ext cx="1056446" cy="10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F069E5D-D0BC-23A9-0CC1-6CB07DEF4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87" y="5776731"/>
            <a:ext cx="1056446" cy="1056446"/>
          </a:xfrm>
          <a:prstGeom prst="rect">
            <a:avLst/>
          </a:prstGeom>
        </p:spPr>
      </p:pic>
      <p:pic>
        <p:nvPicPr>
          <p:cNvPr id="2" name="Picture 4" descr="Die Bergsteigerdörfer des Alpenvereins">
            <a:extLst>
              <a:ext uri="{FF2B5EF4-FFF2-40B4-BE49-F238E27FC236}">
                <a16:creationId xmlns:a16="http://schemas.microsoft.com/office/drawing/2014/main" id="{84969C20-D031-71AB-46CE-6F2E4FFD9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03" y="5757989"/>
            <a:ext cx="1175509" cy="1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Ein Bild, das Person, Decke, drinnen, Wand enthält.&#10;&#10;Automatisch generierte Beschreibung">
            <a:extLst>
              <a:ext uri="{FF2B5EF4-FFF2-40B4-BE49-F238E27FC236}">
                <a16:creationId xmlns:a16="http://schemas.microsoft.com/office/drawing/2014/main" id="{B406009B-0244-61D4-6DAD-8A3D95A1B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3540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E504E7-5305-778A-0415-2A905EC6B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5065776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Bürger:innenbeteiligung</a:t>
            </a:r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F0ED0B9-7716-C97B-BF80-69D522620267}"/>
              </a:ext>
            </a:extLst>
          </p:cNvPr>
          <p:cNvSpPr txBox="1">
            <a:spLocks/>
          </p:cNvSpPr>
          <p:nvPr/>
        </p:nvSpPr>
        <p:spPr>
          <a:xfrm>
            <a:off x="374904" y="2522949"/>
            <a:ext cx="5065776" cy="3539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MIT den </a:t>
            </a:r>
            <a:r>
              <a:rPr lang="en-US" b="1" dirty="0" err="1"/>
              <a:t>Bürger:innen</a:t>
            </a:r>
            <a:r>
              <a:rPr lang="en-US" b="1" dirty="0"/>
              <a:t> – </a:t>
            </a:r>
            <a:br>
              <a:rPr lang="en-US" b="1" dirty="0"/>
            </a:br>
            <a:r>
              <a:rPr lang="en-US" b="1" dirty="0"/>
              <a:t>FÜR die </a:t>
            </a:r>
            <a:r>
              <a:rPr lang="en-US" b="1" dirty="0" err="1"/>
              <a:t>Bürger:innen</a:t>
            </a:r>
            <a:r>
              <a:rPr lang="en-US" b="1" dirty="0"/>
              <a:t>!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Bürger:innen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größte</a:t>
            </a:r>
            <a:r>
              <a:rPr lang="en-US" dirty="0"/>
              <a:t> </a:t>
            </a:r>
            <a:r>
              <a:rPr lang="en-US" dirty="0" err="1"/>
              <a:t>Ressource</a:t>
            </a:r>
            <a:r>
              <a:rPr lang="en-US" dirty="0"/>
              <a:t> der Gemeinde Steinberg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Vielfältige</a:t>
            </a:r>
            <a:r>
              <a:rPr lang="en-US" dirty="0"/>
              <a:t> </a:t>
            </a:r>
            <a:r>
              <a:rPr lang="en-US" dirty="0" err="1"/>
              <a:t>Möglichkeiten</a:t>
            </a:r>
            <a:r>
              <a:rPr lang="en-US" dirty="0"/>
              <a:t>, </a:t>
            </a:r>
            <a:r>
              <a:rPr lang="en-US" dirty="0" err="1"/>
              <a:t>sich</a:t>
            </a:r>
            <a:r>
              <a:rPr lang="en-US" dirty="0"/>
              <a:t> im </a:t>
            </a:r>
            <a:r>
              <a:rPr lang="en-US" dirty="0" err="1"/>
              <a:t>Prozess</a:t>
            </a:r>
            <a:r>
              <a:rPr lang="en-US" dirty="0"/>
              <a:t> </a:t>
            </a:r>
            <a:r>
              <a:rPr lang="en-US" dirty="0" err="1"/>
              <a:t>einzubringen</a:t>
            </a:r>
            <a:r>
              <a:rPr lang="en-US" dirty="0"/>
              <a:t>: </a:t>
            </a:r>
            <a:r>
              <a:rPr lang="en-US" u="sng" dirty="0"/>
              <a:t>von der Idee </a:t>
            </a:r>
            <a:br>
              <a:rPr lang="en-US" u="sng" dirty="0"/>
            </a:br>
            <a:r>
              <a:rPr lang="en-US" u="sng" dirty="0"/>
              <a:t>bis </a:t>
            </a:r>
            <a:r>
              <a:rPr lang="en-US" u="sng" dirty="0" err="1"/>
              <a:t>hin</a:t>
            </a:r>
            <a:r>
              <a:rPr lang="en-US" u="sng" dirty="0"/>
              <a:t> </a:t>
            </a:r>
            <a:r>
              <a:rPr lang="en-US" u="sng" dirty="0" err="1"/>
              <a:t>zur</a:t>
            </a:r>
            <a:r>
              <a:rPr lang="en-US" u="sng" dirty="0"/>
              <a:t> </a:t>
            </a:r>
            <a:r>
              <a:rPr lang="en-US" u="sng" dirty="0" err="1"/>
              <a:t>Umsetzung</a:t>
            </a:r>
            <a:r>
              <a:rPr lang="en-US" u="sng" dirty="0"/>
              <a:t> </a:t>
            </a:r>
            <a:br>
              <a:rPr lang="en-US" u="sng" dirty="0"/>
            </a:br>
            <a:r>
              <a:rPr lang="en-US" u="sng" dirty="0"/>
              <a:t>und dem </a:t>
            </a:r>
            <a:r>
              <a:rPr lang="en-US" u="sng" dirty="0" err="1"/>
              <a:t>laufenden</a:t>
            </a:r>
            <a:r>
              <a:rPr lang="en-US" u="sng" dirty="0"/>
              <a:t> </a:t>
            </a:r>
            <a:r>
              <a:rPr lang="en-US" u="sng" dirty="0" err="1"/>
              <a:t>Betrieb</a:t>
            </a:r>
            <a:endParaRPr lang="en-US" u="sng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683C533-1C84-2444-67F6-3AAAF61886C7}"/>
              </a:ext>
            </a:extLst>
          </p:cNvPr>
          <p:cNvSpPr/>
          <p:nvPr/>
        </p:nvSpPr>
        <p:spPr>
          <a:xfrm>
            <a:off x="0" y="1124325"/>
            <a:ext cx="234778" cy="803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A2B1F8B-F26F-D957-872A-0DE8616DA839}"/>
              </a:ext>
            </a:extLst>
          </p:cNvPr>
          <p:cNvSpPr txBox="1"/>
          <p:nvPr/>
        </p:nvSpPr>
        <p:spPr>
          <a:xfrm>
            <a:off x="4879953" y="6402158"/>
            <a:ext cx="7308978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Rainer Krismer, </a:t>
            </a:r>
            <a:r>
              <a:rPr lang="de-AT" sz="1300" dirty="0" err="1">
                <a:solidFill>
                  <a:srgbClr val="FFFFFF"/>
                </a:solidFill>
              </a:rPr>
              <a:t>Bürger:innen-Café</a:t>
            </a:r>
            <a:r>
              <a:rPr lang="de-AT" sz="1300" dirty="0">
                <a:solidFill>
                  <a:srgbClr val="FFFFFF"/>
                </a:solidFill>
              </a:rPr>
              <a:t> 2012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2" name="Sehne 11">
            <a:extLst>
              <a:ext uri="{FF2B5EF4-FFF2-40B4-BE49-F238E27FC236}">
                <a16:creationId xmlns:a16="http://schemas.microsoft.com/office/drawing/2014/main" id="{622DE54F-51BB-590D-C83C-5BFE058887DD}"/>
              </a:ext>
            </a:extLst>
          </p:cNvPr>
          <p:cNvSpPr/>
          <p:nvPr/>
        </p:nvSpPr>
        <p:spPr>
          <a:xfrm rot="13157770">
            <a:off x="4533254" y="5714878"/>
            <a:ext cx="597844" cy="1457872"/>
          </a:xfrm>
          <a:prstGeom prst="chord">
            <a:avLst>
              <a:gd name="adj1" fmla="val 2700000"/>
              <a:gd name="adj2" fmla="val 157807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40A519A-05A5-D72F-4B55-B7E75EFD2361}"/>
              </a:ext>
            </a:extLst>
          </p:cNvPr>
          <p:cNvCxnSpPr>
            <a:cxnSpLocks/>
          </p:cNvCxnSpPr>
          <p:nvPr/>
        </p:nvCxnSpPr>
        <p:spPr>
          <a:xfrm>
            <a:off x="514522" y="2211859"/>
            <a:ext cx="492615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77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 descr="Ein Bild, das Kleidung, Person, Schuhwerk, Mann enthält.&#10;&#10;Automatisch generierte Beschreibung">
            <a:extLst>
              <a:ext uri="{FF2B5EF4-FFF2-40B4-BE49-F238E27FC236}">
                <a16:creationId xmlns:a16="http://schemas.microsoft.com/office/drawing/2014/main" id="{73BF17D3-852F-ABF2-B7C8-D0AC89A4C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44" y="0"/>
            <a:ext cx="9144000" cy="6858000"/>
          </a:xfrm>
          <a:prstGeom prst="rect">
            <a:avLst/>
          </a:prstGeom>
        </p:spPr>
      </p:pic>
      <p:sp useBgFill="1">
        <p:nvSpPr>
          <p:cNvPr id="22" name="Freeform: Shape 1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273E091-E392-B622-49A2-25788A4D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5065776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Bürger</a:t>
            </a:r>
            <a:r>
              <a:rPr lang="en-US" err="1"/>
              <a:t>:</a:t>
            </a:r>
            <a:r>
              <a:rPr lang="en-US"/>
              <a:t>innenbeteiligung</a:t>
            </a:r>
            <a:endParaRPr lang="en-US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3788A81-088D-FB42-C49F-7FF56CB855E1}"/>
              </a:ext>
            </a:extLst>
          </p:cNvPr>
          <p:cNvSpPr txBox="1"/>
          <p:nvPr/>
        </p:nvSpPr>
        <p:spPr>
          <a:xfrm>
            <a:off x="4879953" y="6402158"/>
            <a:ext cx="7308978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Rainer Krismer, </a:t>
            </a:r>
            <a:r>
              <a:rPr lang="de-AT" sz="1300" dirty="0" err="1">
                <a:solidFill>
                  <a:srgbClr val="FFFFFF"/>
                </a:solidFill>
              </a:rPr>
              <a:t>Bürger</a:t>
            </a:r>
            <a:r>
              <a:rPr lang="de-AT" sz="1300" err="1">
                <a:solidFill>
                  <a:srgbClr val="FFFFFF"/>
                </a:solidFill>
              </a:rPr>
              <a:t>:</a:t>
            </a:r>
            <a:r>
              <a:rPr lang="de-AT" sz="1300">
                <a:solidFill>
                  <a:srgbClr val="FFFFFF"/>
                </a:solidFill>
              </a:rPr>
              <a:t>innenrat 2011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2CF56D0E-7E00-A670-A688-753865C290CA}"/>
              </a:ext>
            </a:extLst>
          </p:cNvPr>
          <p:cNvSpPr txBox="1">
            <a:spLocks/>
          </p:cNvSpPr>
          <p:nvPr/>
        </p:nvSpPr>
        <p:spPr>
          <a:xfrm>
            <a:off x="374904" y="2522948"/>
            <a:ext cx="5065776" cy="42114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 err="1"/>
              <a:t>Bürger:innen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Expert:innen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ihres</a:t>
            </a:r>
            <a:r>
              <a:rPr lang="en-US" dirty="0"/>
              <a:t> </a:t>
            </a:r>
            <a:r>
              <a:rPr lang="en-US" dirty="0" err="1"/>
              <a:t>Lebensraumes</a:t>
            </a:r>
            <a:r>
              <a:rPr lang="en-US" dirty="0"/>
              <a:t>, </a:t>
            </a:r>
            <a:r>
              <a:rPr lang="en-US" dirty="0" err="1"/>
              <a:t>Erfahrungswissen</a:t>
            </a:r>
            <a:endParaRPr lang="en-US" dirty="0"/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dirty="0" err="1"/>
              <a:t>Aktivierung</a:t>
            </a:r>
            <a:r>
              <a:rPr lang="en-US" dirty="0"/>
              <a:t>, </a:t>
            </a:r>
            <a:r>
              <a:rPr lang="en-US" dirty="0" err="1"/>
              <a:t>Mitgestaltung</a:t>
            </a:r>
            <a:r>
              <a:rPr lang="en-US" dirty="0"/>
              <a:t>, Engagement</a:t>
            </a:r>
          </a:p>
          <a:p>
            <a:pPr>
              <a:lnSpc>
                <a:spcPct val="110000"/>
              </a:lnSpc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US" dirty="0" err="1"/>
              <a:t>Unterschiedliche</a:t>
            </a:r>
            <a:r>
              <a:rPr lang="en-US" dirty="0"/>
              <a:t> </a:t>
            </a:r>
            <a:r>
              <a:rPr lang="en-US" dirty="0" err="1"/>
              <a:t>Formate</a:t>
            </a:r>
            <a:r>
              <a:rPr lang="en-US" dirty="0"/>
              <a:t>: </a:t>
            </a:r>
            <a:r>
              <a:rPr lang="en-US" b="1" dirty="0" err="1"/>
              <a:t>Bürger:innenrat</a:t>
            </a:r>
            <a:r>
              <a:rPr lang="en-US" b="1" dirty="0"/>
              <a:t>, </a:t>
            </a:r>
            <a:r>
              <a:rPr lang="en-US" b="1" dirty="0" err="1"/>
              <a:t>Bürger:innen-Café</a:t>
            </a:r>
            <a:r>
              <a:rPr lang="en-US" b="1" dirty="0"/>
              <a:t>, </a:t>
            </a:r>
            <a:r>
              <a:rPr lang="en-US" b="1" dirty="0" err="1"/>
              <a:t>Projektteams</a:t>
            </a:r>
            <a:r>
              <a:rPr lang="en-US" b="1" dirty="0"/>
              <a:t>, </a:t>
            </a:r>
            <a:br>
              <a:rPr lang="en-US" b="1" dirty="0"/>
            </a:br>
            <a:r>
              <a:rPr lang="en-US" b="1" dirty="0"/>
              <a:t>Dorf-</a:t>
            </a:r>
            <a:r>
              <a:rPr lang="en-US" b="1" dirty="0" err="1"/>
              <a:t>Ratscher</a:t>
            </a:r>
            <a:r>
              <a:rPr lang="en-US" b="1" dirty="0"/>
              <a:t>, </a:t>
            </a:r>
            <a:r>
              <a:rPr lang="en-US" b="1" dirty="0" err="1"/>
              <a:t>Jugendworkshops</a:t>
            </a:r>
            <a:r>
              <a:rPr lang="en-US" b="1" dirty="0"/>
              <a:t>,  </a:t>
            </a:r>
            <a:r>
              <a:rPr lang="en-US" b="1" dirty="0" err="1"/>
              <a:t>Vernetzungsgespräche</a:t>
            </a:r>
            <a:r>
              <a:rPr lang="en-US" b="1" dirty="0"/>
              <a:t>…</a:t>
            </a:r>
          </a:p>
          <a:p>
            <a:pPr marL="268288" indent="-268288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dirty="0">
                <a:sym typeface="Wingdings" panose="05000000000000000000" pitchFamily="2" charset="2"/>
              </a:rPr>
              <a:t>	</a:t>
            </a:r>
            <a:r>
              <a:rPr lang="en-US" dirty="0"/>
              <a:t>Kultur der </a:t>
            </a:r>
            <a:r>
              <a:rPr lang="en-US" dirty="0" err="1"/>
              <a:t>Bürger:innenbeteiligung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etabliert</a:t>
            </a:r>
            <a:endParaRPr lang="en-US" dirty="0"/>
          </a:p>
          <a:p>
            <a:pPr marL="268288" indent="-268288">
              <a:lnSpc>
                <a:spcPct val="110000"/>
              </a:lnSpc>
              <a:spcBef>
                <a:spcPts val="1800"/>
              </a:spcBef>
              <a:buNone/>
            </a:pPr>
            <a:r>
              <a:rPr lang="en-US" dirty="0">
                <a:sym typeface="Wingdings" panose="05000000000000000000" pitchFamily="2" charset="2"/>
              </a:rPr>
              <a:t>	</a:t>
            </a:r>
            <a:r>
              <a:rPr lang="en-US" dirty="0" err="1"/>
              <a:t>Finanzielle</a:t>
            </a:r>
            <a:r>
              <a:rPr lang="en-US" dirty="0"/>
              <a:t> </a:t>
            </a:r>
            <a:r>
              <a:rPr lang="en-US" dirty="0" err="1"/>
              <a:t>Beteiligungen</a:t>
            </a:r>
            <a:endParaRPr lang="en-US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8F12541-E90C-4925-5F31-CDC75ACAB89B}"/>
              </a:ext>
            </a:extLst>
          </p:cNvPr>
          <p:cNvSpPr/>
          <p:nvPr/>
        </p:nvSpPr>
        <p:spPr>
          <a:xfrm>
            <a:off x="-9144" y="965200"/>
            <a:ext cx="250444" cy="927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ehne 25">
            <a:extLst>
              <a:ext uri="{FF2B5EF4-FFF2-40B4-BE49-F238E27FC236}">
                <a16:creationId xmlns:a16="http://schemas.microsoft.com/office/drawing/2014/main" id="{E38A1E3E-B0F0-D4B5-32CA-1AFB70CC0C6E}"/>
              </a:ext>
            </a:extLst>
          </p:cNvPr>
          <p:cNvSpPr/>
          <p:nvPr/>
        </p:nvSpPr>
        <p:spPr>
          <a:xfrm rot="13157770">
            <a:off x="4533254" y="5714878"/>
            <a:ext cx="597844" cy="1457872"/>
          </a:xfrm>
          <a:prstGeom prst="chord">
            <a:avLst>
              <a:gd name="adj1" fmla="val 2700000"/>
              <a:gd name="adj2" fmla="val 157807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Person, drinnen, Personen, Szene enthält.&#10;&#10;Automatisch generierte Beschreibung">
            <a:extLst>
              <a:ext uri="{FF2B5EF4-FFF2-40B4-BE49-F238E27FC236}">
                <a16:creationId xmlns:a16="http://schemas.microsoft.com/office/drawing/2014/main" id="{BA62A8A0-CC60-360E-DD0C-09CF0900A5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r="-2" b="967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Grafik 4" descr="Ein Bild, das Text, drinnen, Person, Boden enthält.&#10;&#10;Automatisch generierte Beschreibung">
            <a:extLst>
              <a:ext uri="{FF2B5EF4-FFF2-40B4-BE49-F238E27FC236}">
                <a16:creationId xmlns:a16="http://schemas.microsoft.com/office/drawing/2014/main" id="{B100181C-F5C3-83BF-3FC7-59C327A19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r="-2" b="3211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9B0C75-CE68-4DA5-33EA-84CEB870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859536"/>
            <a:ext cx="5501640" cy="1243584"/>
          </a:xfrm>
        </p:spPr>
        <p:txBody>
          <a:bodyPr>
            <a:normAutofit/>
          </a:bodyPr>
          <a:lstStyle/>
          <a:p>
            <a:r>
              <a:rPr lang="de-AT" dirty="0"/>
              <a:t>Strategien &amp; Prinzipien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5A40F7-9620-3932-474C-47E345056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Schrittweiser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kontinuierlicher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Prozess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Umfassende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Kommunikation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Umsetzungsorientierung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de-AT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Dynamische Steuerung durch GR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Kooperation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anderen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Gemeinden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Professionelle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Begleitung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BC1AD6E-24E2-6F20-4603-E24AE0411471}"/>
              </a:ext>
            </a:extLst>
          </p:cNvPr>
          <p:cNvSpPr/>
          <p:nvPr/>
        </p:nvSpPr>
        <p:spPr>
          <a:xfrm>
            <a:off x="0" y="1124325"/>
            <a:ext cx="234778" cy="803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AA2D7B-84CA-F76F-43D8-0FDB878BA244}"/>
              </a:ext>
            </a:extLst>
          </p:cNvPr>
          <p:cNvSpPr txBox="1"/>
          <p:nvPr/>
        </p:nvSpPr>
        <p:spPr>
          <a:xfrm>
            <a:off x="4879953" y="6402158"/>
            <a:ext cx="7308978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Rainer Krismer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8" name="Sehne 7">
            <a:extLst>
              <a:ext uri="{FF2B5EF4-FFF2-40B4-BE49-F238E27FC236}">
                <a16:creationId xmlns:a16="http://schemas.microsoft.com/office/drawing/2014/main" id="{92D7154E-011C-8C9E-0A16-39190021727C}"/>
              </a:ext>
            </a:extLst>
          </p:cNvPr>
          <p:cNvSpPr/>
          <p:nvPr/>
        </p:nvSpPr>
        <p:spPr>
          <a:xfrm rot="13157770">
            <a:off x="4549296" y="5714878"/>
            <a:ext cx="597844" cy="1457872"/>
          </a:xfrm>
          <a:prstGeom prst="chord">
            <a:avLst>
              <a:gd name="adj1" fmla="val 2700000"/>
              <a:gd name="adj2" fmla="val 157807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1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DFA5-E1FF-B01B-3B2E-6A29EE7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" y="631711"/>
            <a:ext cx="3550739" cy="5583148"/>
          </a:xfrm>
        </p:spPr>
        <p:txBody>
          <a:bodyPr anchor="ctr">
            <a:normAutofit/>
          </a:bodyPr>
          <a:lstStyle/>
          <a:p>
            <a:r>
              <a:rPr lang="de-AT" sz="4800" b="1"/>
              <a:t>Inhalt</a:t>
            </a:r>
            <a:endParaRPr lang="en-US" sz="4800" b="1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C8B073E5-709F-512C-E1A3-A706A2D06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7279647"/>
              </p:ext>
            </p:extLst>
          </p:nvPr>
        </p:nvGraphicFramePr>
        <p:xfrm>
          <a:off x="4695529" y="475808"/>
          <a:ext cx="6900512" cy="638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9DAABDC-D18B-F5F1-C3AD-497D14326D3A}"/>
              </a:ext>
            </a:extLst>
          </p:cNvPr>
          <p:cNvSpPr/>
          <p:nvPr/>
        </p:nvSpPr>
        <p:spPr>
          <a:xfrm>
            <a:off x="4206240" y="514350"/>
            <a:ext cx="297180" cy="581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Wiedergabe mit einfarbiger Füllung">
            <a:extLst>
              <a:ext uri="{FF2B5EF4-FFF2-40B4-BE49-F238E27FC236}">
                <a16:creationId xmlns:a16="http://schemas.microsoft.com/office/drawing/2014/main" id="{296BCDDF-A3FF-57BE-C5AB-155E96C76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75807" y="438883"/>
            <a:ext cx="681398" cy="681398"/>
          </a:xfrm>
          <a:prstGeom prst="rect">
            <a:avLst/>
          </a:prstGeom>
        </p:spPr>
      </p:pic>
      <p:pic>
        <p:nvPicPr>
          <p:cNvPr id="14" name="Grafik 13" descr="Wiedergabe mit einfarbiger Füllung">
            <a:extLst>
              <a:ext uri="{FF2B5EF4-FFF2-40B4-BE49-F238E27FC236}">
                <a16:creationId xmlns:a16="http://schemas.microsoft.com/office/drawing/2014/main" id="{C0D7511C-FD8F-484B-5A1D-7546224A2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51796" y="3672211"/>
            <a:ext cx="681398" cy="681398"/>
          </a:xfrm>
          <a:prstGeom prst="rect">
            <a:avLst/>
          </a:prstGeom>
        </p:spPr>
      </p:pic>
      <p:pic>
        <p:nvPicPr>
          <p:cNvPr id="15" name="Grafik 14" descr="Wiedergabe mit einfarbiger Füllung">
            <a:extLst>
              <a:ext uri="{FF2B5EF4-FFF2-40B4-BE49-F238E27FC236}">
                <a16:creationId xmlns:a16="http://schemas.microsoft.com/office/drawing/2014/main" id="{20350F84-B5A1-7302-1B35-3845A2DEE4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72080" y="4735156"/>
            <a:ext cx="681398" cy="681398"/>
          </a:xfrm>
          <a:prstGeom prst="rect">
            <a:avLst/>
          </a:prstGeom>
        </p:spPr>
      </p:pic>
      <p:pic>
        <p:nvPicPr>
          <p:cNvPr id="20" name="Grafik 19" descr="Wiedergabe mit einfarbiger Füllung">
            <a:extLst>
              <a:ext uri="{FF2B5EF4-FFF2-40B4-BE49-F238E27FC236}">
                <a16:creationId xmlns:a16="http://schemas.microsoft.com/office/drawing/2014/main" id="{78EF0A64-D6F0-63B5-3811-807AEE46D0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72080" y="1546225"/>
            <a:ext cx="681398" cy="68139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BFB19B5-499C-A8D3-BF81-03417A766C96}"/>
              </a:ext>
            </a:extLst>
          </p:cNvPr>
          <p:cNvCxnSpPr>
            <a:cxnSpLocks/>
          </p:cNvCxnSpPr>
          <p:nvPr/>
        </p:nvCxnSpPr>
        <p:spPr>
          <a:xfrm>
            <a:off x="319369" y="3896531"/>
            <a:ext cx="17753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Wiedergabe mit einfarbiger Füllung">
            <a:extLst>
              <a:ext uri="{FF2B5EF4-FFF2-40B4-BE49-F238E27FC236}">
                <a16:creationId xmlns:a16="http://schemas.microsoft.com/office/drawing/2014/main" id="{2D0CD467-CE41-3C60-A777-77F4B1EF93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51796" y="5798294"/>
            <a:ext cx="681398" cy="681398"/>
          </a:xfrm>
          <a:prstGeom prst="rect">
            <a:avLst/>
          </a:prstGeom>
        </p:spPr>
      </p:pic>
      <p:pic>
        <p:nvPicPr>
          <p:cNvPr id="9" name="Grafik 8" descr="Wiedergabe mit einfarbiger Füllung">
            <a:extLst>
              <a:ext uri="{FF2B5EF4-FFF2-40B4-BE49-F238E27FC236}">
                <a16:creationId xmlns:a16="http://schemas.microsoft.com/office/drawing/2014/main" id="{82BE4D2E-28AD-8EDB-BEA8-21FA75046C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51796" y="2587019"/>
            <a:ext cx="681398" cy="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F6E49-3EE6-985F-170A-29CA382E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95" y="599264"/>
            <a:ext cx="4045331" cy="2228074"/>
          </a:xfrm>
        </p:spPr>
        <p:txBody>
          <a:bodyPr>
            <a:normAutofit/>
          </a:bodyPr>
          <a:lstStyle/>
          <a:p>
            <a:r>
              <a:rPr lang="de-AT" sz="4000" b="1"/>
              <a:t>Dorfhaus</a:t>
            </a:r>
            <a:endParaRPr lang="de-AT" sz="4000" b="1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D0BDA46-186F-1123-2D47-74BC42DD4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95" y="2936879"/>
            <a:ext cx="3799425" cy="3465279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de-AT" sz="2200" dirty="0"/>
              <a:t>Aus erstem </a:t>
            </a:r>
            <a:r>
              <a:rPr lang="de-AT" sz="2200" dirty="0" err="1"/>
              <a:t>Bürger:innenrat</a:t>
            </a:r>
            <a:r>
              <a:rPr lang="de-AT" sz="2200" dirty="0"/>
              <a:t> und Projektteam entstanden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200" dirty="0"/>
              <a:t>Neuer sozialer und kultureller Treffpunkt in der Gemeinde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dirty="0"/>
              <a:t>Café &amp; Mehrzwecksaal, </a:t>
            </a:r>
            <a:br>
              <a:rPr lang="de-AT" dirty="0"/>
            </a:br>
            <a:r>
              <a:rPr lang="de-AT" dirty="0"/>
              <a:t>verpachtet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200" dirty="0"/>
              <a:t>Laufendes Engagement der Freiwilligengruppe</a:t>
            </a:r>
            <a:endParaRPr lang="en-US" sz="2200" dirty="0"/>
          </a:p>
        </p:txBody>
      </p:sp>
      <p:pic>
        <p:nvPicPr>
          <p:cNvPr id="3" name="Inhaltsplatzhalter 4" descr="Ein Bild, das draußen, Himmel, Gras, Haus enthält.&#10;&#10;Automatisch generierte Beschreibung">
            <a:extLst>
              <a:ext uri="{FF2B5EF4-FFF2-40B4-BE49-F238E27FC236}">
                <a16:creationId xmlns:a16="http://schemas.microsoft.com/office/drawing/2014/main" id="{946140A3-3719-FE7B-7C58-917213A48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-2523" r="-6769" b="2523"/>
          <a:stretch/>
        </p:blipFill>
        <p:spPr>
          <a:xfrm>
            <a:off x="5047456" y="-185352"/>
            <a:ext cx="7923477" cy="705157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57B24DD-D51D-B55F-ED0E-032C0E695AB0}"/>
              </a:ext>
            </a:extLst>
          </p:cNvPr>
          <p:cNvSpPr txBox="1"/>
          <p:nvPr/>
        </p:nvSpPr>
        <p:spPr>
          <a:xfrm>
            <a:off x="5047455" y="6402158"/>
            <a:ext cx="7141475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Günter Richard Wett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260CA27-ED0B-32C1-7A47-2AD886FB7585}"/>
              </a:ext>
            </a:extLst>
          </p:cNvPr>
          <p:cNvCxnSpPr>
            <a:cxnSpLocks/>
          </p:cNvCxnSpPr>
          <p:nvPr/>
        </p:nvCxnSpPr>
        <p:spPr>
          <a:xfrm>
            <a:off x="592295" y="2486453"/>
            <a:ext cx="40453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67AAD084-61A5-3B8D-7E09-9D60D2E3FF4C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24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F6E49-3EE6-985F-170A-29CA382E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6" y="548464"/>
            <a:ext cx="4407281" cy="2228074"/>
          </a:xfrm>
        </p:spPr>
        <p:txBody>
          <a:bodyPr>
            <a:normAutofit/>
          </a:bodyPr>
          <a:lstStyle/>
          <a:p>
            <a:r>
              <a:rPr lang="de-AT" sz="4000" b="1"/>
              <a:t>Gemeindehaus</a:t>
            </a:r>
            <a:endParaRPr lang="de-AT" sz="4000" b="1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D0BDA46-186F-1123-2D47-74BC42DD4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57" y="2962279"/>
            <a:ext cx="4037569" cy="3531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/>
              <a:t>Sanierung 2020; </a:t>
            </a:r>
            <a:br>
              <a:rPr lang="de-AT" sz="2000" dirty="0"/>
            </a:br>
            <a:r>
              <a:rPr lang="de-AT" sz="2000" dirty="0"/>
              <a:t>beheimatet wichtige Infrastrukturen:</a:t>
            </a:r>
          </a:p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de-AT" sz="2000" dirty="0"/>
              <a:t>Bergsteigerladen</a:t>
            </a:r>
          </a:p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de-AT" sz="2000" dirty="0"/>
              <a:t>Verwaltung und Bürgerservice</a:t>
            </a:r>
          </a:p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de-AT" sz="2000" dirty="0"/>
              <a:t>Kindergarten und Volksschule</a:t>
            </a:r>
          </a:p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de-AT" sz="2000" dirty="0"/>
              <a:t>Jugendraum</a:t>
            </a:r>
          </a:p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de-AT" sz="2000" dirty="0"/>
              <a:t>Musikkapelle</a:t>
            </a:r>
          </a:p>
          <a:p>
            <a:pPr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de-AT" sz="2000" dirty="0"/>
              <a:t>Breitbandzentrale</a:t>
            </a:r>
            <a:endParaRPr lang="en-US" sz="2000" dirty="0"/>
          </a:p>
        </p:txBody>
      </p:sp>
      <p:pic>
        <p:nvPicPr>
          <p:cNvPr id="8" name="Inhaltsplatzhalter 6" descr="Ein Bild, das draußen, Schnee, Himmel, Haus enthält.&#10;&#10;Automatisch generierte Beschreibung">
            <a:extLst>
              <a:ext uri="{FF2B5EF4-FFF2-40B4-BE49-F238E27FC236}">
                <a16:creationId xmlns:a16="http://schemas.microsoft.com/office/drawing/2014/main" id="{E4A8BA84-21BC-95AA-18E0-EA2F4AEB16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r="32639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5D48EF4-7D75-9538-E798-6C389A5A325A}"/>
              </a:ext>
            </a:extLst>
          </p:cNvPr>
          <p:cNvSpPr txBox="1"/>
          <p:nvPr/>
        </p:nvSpPr>
        <p:spPr>
          <a:xfrm>
            <a:off x="5010387" y="6402158"/>
            <a:ext cx="717854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David Schreyer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5FDD78A6-9519-AF8B-9FBA-B71D48F0C055}"/>
              </a:ext>
            </a:extLst>
          </p:cNvPr>
          <p:cNvCxnSpPr>
            <a:cxnSpLocks/>
          </p:cNvCxnSpPr>
          <p:nvPr/>
        </p:nvCxnSpPr>
        <p:spPr>
          <a:xfrm>
            <a:off x="592295" y="2486453"/>
            <a:ext cx="40453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161B12D-F9A8-52C1-D835-03F206ABADD0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51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3337A-9A6A-F9ED-C0E3-2196ADAB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95" y="821772"/>
            <a:ext cx="3708101" cy="1676603"/>
          </a:xfrm>
        </p:spPr>
        <p:txBody>
          <a:bodyPr>
            <a:normAutofit/>
          </a:bodyPr>
          <a:lstStyle/>
          <a:p>
            <a:r>
              <a:rPr lang="de-AT"/>
              <a:t>Skilift</a:t>
            </a:r>
            <a:endParaRPr lang="de-AT" dirty="0"/>
          </a:p>
        </p:txBody>
      </p:sp>
      <p:pic>
        <p:nvPicPr>
          <p:cNvPr id="6" name="Inhaltsplatzhalter 4" descr="Ein Bild, das Schnee, draußen, Himmel, Baum enthält.&#10;&#10;Automatisch generierte Beschreibung">
            <a:extLst>
              <a:ext uri="{FF2B5EF4-FFF2-40B4-BE49-F238E27FC236}">
                <a16:creationId xmlns:a16="http://schemas.microsoft.com/office/drawing/2014/main" id="{F87173F7-56ED-AAD9-D985-8B8FE838B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6" r="18664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0871E4A-C187-3F34-FAC5-40FFFAC7ABB4}"/>
              </a:ext>
            </a:extLst>
          </p:cNvPr>
          <p:cNvSpPr txBox="1"/>
          <p:nvPr/>
        </p:nvSpPr>
        <p:spPr>
          <a:xfrm>
            <a:off x="5010387" y="6402158"/>
            <a:ext cx="717854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</a:t>
            </a:r>
            <a:r>
              <a:rPr lang="de-AT" sz="1300" dirty="0" err="1">
                <a:solidFill>
                  <a:srgbClr val="FFFFFF"/>
                </a:solidFill>
              </a:rPr>
              <a:t>Saitner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140AAE7E-F378-F7BB-32BB-76928E3B0A95}"/>
              </a:ext>
            </a:extLst>
          </p:cNvPr>
          <p:cNvSpPr txBox="1">
            <a:spLocks/>
          </p:cNvSpPr>
          <p:nvPr/>
        </p:nvSpPr>
        <p:spPr>
          <a:xfrm>
            <a:off x="592295" y="2962279"/>
            <a:ext cx="4045331" cy="314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AT" dirty="0"/>
              <a:t>Wichtige Sportinfrastruktur und emotionaler Bezugspunkt für die </a:t>
            </a:r>
            <a:r>
              <a:rPr lang="de-AT" dirty="0" err="1"/>
              <a:t>Steinberger:innen</a:t>
            </a:r>
            <a:endParaRPr lang="de-AT" dirty="0"/>
          </a:p>
          <a:p>
            <a:pPr>
              <a:buFont typeface="Courier New" panose="02070309020205020404" pitchFamily="49" charset="0"/>
              <a:buChar char="o"/>
            </a:pPr>
            <a:r>
              <a:rPr lang="de-AT" dirty="0"/>
              <a:t>Sicherung des Betriebs dank </a:t>
            </a:r>
            <a:r>
              <a:rPr lang="de-AT" u="sng" dirty="0"/>
              <a:t>tatkräftiger Unterstützung der Bevölkerung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dirty="0"/>
              <a:t>Laufende Weiterentwicklung 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F20FD0E-CCAC-5CCE-B6C8-3007FD4C7292}"/>
              </a:ext>
            </a:extLst>
          </p:cNvPr>
          <p:cNvCxnSpPr>
            <a:cxnSpLocks/>
          </p:cNvCxnSpPr>
          <p:nvPr/>
        </p:nvCxnSpPr>
        <p:spPr>
          <a:xfrm>
            <a:off x="592295" y="2486453"/>
            <a:ext cx="40453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733673F5-0ADC-A0C7-4B60-A34AC05E5DDD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708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F6E49-3EE6-985F-170A-29CA382E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7" y="548464"/>
            <a:ext cx="4045330" cy="2228074"/>
          </a:xfrm>
        </p:spPr>
        <p:txBody>
          <a:bodyPr>
            <a:normAutofit/>
          </a:bodyPr>
          <a:lstStyle/>
          <a:p>
            <a:r>
              <a:rPr lang="de-AT" sz="4000" b="1"/>
              <a:t>Vereinsheime</a:t>
            </a:r>
            <a:endParaRPr lang="de-AT" sz="4000" b="1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D0BDA46-186F-1123-2D47-74BC42DD4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95" y="2962279"/>
            <a:ext cx="4045331" cy="3143241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de-AT" sz="2200" dirty="0"/>
              <a:t>Zahlreiche Vereine als Kapital von Steinberg und Fundament der aktiven Dorfgemeinschaft</a:t>
            </a:r>
            <a:endParaRPr lang="en-US" sz="2200" dirty="0"/>
          </a:p>
          <a:p>
            <a:pPr>
              <a:buFont typeface="Courier New" panose="02070309020205020404" pitchFamily="49" charset="0"/>
              <a:buChar char="o"/>
            </a:pPr>
            <a:r>
              <a:rPr lang="de-AT" sz="2200" dirty="0"/>
              <a:t>Drei Vereinsheime im Feuerwehrhaus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0C637B-40EE-83B8-A000-FB4D7890FC98}"/>
              </a:ext>
            </a:extLst>
          </p:cNvPr>
          <p:cNvSpPr txBox="1"/>
          <p:nvPr/>
        </p:nvSpPr>
        <p:spPr>
          <a:xfrm>
            <a:off x="6969966" y="2007097"/>
            <a:ext cx="39904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/>
              <a:t>Foto Feuerwehrhaus</a:t>
            </a:r>
            <a:endParaRPr lang="en-US" sz="4400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BB8F29B-B5F1-71CA-0E4B-278E43799AB8}"/>
              </a:ext>
            </a:extLst>
          </p:cNvPr>
          <p:cNvCxnSpPr>
            <a:cxnSpLocks/>
          </p:cNvCxnSpPr>
          <p:nvPr/>
        </p:nvCxnSpPr>
        <p:spPr>
          <a:xfrm>
            <a:off x="592295" y="2486453"/>
            <a:ext cx="40453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BA4CAB0-CB1A-512D-AB6F-03214297548D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Ein Bild, das drinnen, Decke, Wand, lebend enthält.&#10;&#10;Automatisch generierte Beschreibung">
            <a:extLst>
              <a:ext uri="{FF2B5EF4-FFF2-40B4-BE49-F238E27FC236}">
                <a16:creationId xmlns:a16="http://schemas.microsoft.com/office/drawing/2014/main" id="{9F4083E9-BAE3-7E50-3717-EF4AB915D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r="18342"/>
          <a:stretch/>
        </p:blipFill>
        <p:spPr>
          <a:xfrm>
            <a:off x="5010386" y="-31373"/>
            <a:ext cx="7181613" cy="69700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77681F7-2660-122D-4F35-502B951D6E6D}"/>
              </a:ext>
            </a:extLst>
          </p:cNvPr>
          <p:cNvSpPr txBox="1"/>
          <p:nvPr/>
        </p:nvSpPr>
        <p:spPr>
          <a:xfrm>
            <a:off x="5010387" y="6402158"/>
            <a:ext cx="717854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Gemeinde Steinberg</a:t>
            </a:r>
            <a:endParaRPr lang="en-US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05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31000-0DB1-C30B-BAE7-FCA9F5F7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/>
              <a:t>Wertekatalog, Grundausrichtung</a:t>
            </a:r>
            <a:endParaRPr lang="en-US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BEDF40A-7F81-1C13-5245-B8545BEF2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0404" y="2563324"/>
            <a:ext cx="840963" cy="840963"/>
          </a:xfrm>
          <a:prstGeom prst="ellipse">
            <a:avLst/>
          </a:prstGeom>
          <a:solidFill>
            <a:srgbClr val="F2B077"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4868E5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5C5D30B-3C47-2263-8F4B-AB08A5C17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52404" y="2563324"/>
            <a:ext cx="840963" cy="840963"/>
          </a:xfrm>
          <a:prstGeom prst="ellipse">
            <a:avLst/>
          </a:prstGeom>
          <a:solidFill>
            <a:srgbClr val="00B0F0">
              <a:lumMod val="40000"/>
              <a:lumOff val="6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27DEDAC-D8B4-00F0-633E-005A613EB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9547" y="2563324"/>
            <a:ext cx="840963" cy="840963"/>
          </a:xfrm>
          <a:prstGeom prst="ellipse">
            <a:avLst/>
          </a:prstGeom>
          <a:solidFill>
            <a:srgbClr val="B13DC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51" name="Gerader Verbinder 50" descr="Zeitachse">
            <a:extLst>
              <a:ext uri="{FF2B5EF4-FFF2-40B4-BE49-F238E27FC236}">
                <a16:creationId xmlns:a16="http://schemas.microsoft.com/office/drawing/2014/main" id="{5285AF43-F81F-FBA9-3EA5-8800C3F65896}"/>
              </a:ext>
            </a:extLst>
          </p:cNvPr>
          <p:cNvCxnSpPr>
            <a:cxnSpLocks/>
            <a:endCxn id="52" idx="2"/>
          </p:cNvCxnSpPr>
          <p:nvPr/>
        </p:nvCxnSpPr>
        <p:spPr>
          <a:xfrm flipH="1">
            <a:off x="3035546" y="3707555"/>
            <a:ext cx="6269821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52" name="Ellipse 51" descr="Zeitachsenmarker">
            <a:extLst>
              <a:ext uri="{FF2B5EF4-FFF2-40B4-BE49-F238E27FC236}">
                <a16:creationId xmlns:a16="http://schemas.microsoft.com/office/drawing/2014/main" id="{5CD7AC53-DD5D-88D2-B6EB-226F325202D8}"/>
              </a:ext>
            </a:extLst>
          </p:cNvPr>
          <p:cNvSpPr/>
          <p:nvPr/>
        </p:nvSpPr>
        <p:spPr>
          <a:xfrm>
            <a:off x="3035546" y="3623073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3" name="Ellipse 52" descr="Zeitachsenmarker">
            <a:extLst>
              <a:ext uri="{FF2B5EF4-FFF2-40B4-BE49-F238E27FC236}">
                <a16:creationId xmlns:a16="http://schemas.microsoft.com/office/drawing/2014/main" id="{DF09AA09-C584-3052-5358-EC729D360523}"/>
              </a:ext>
            </a:extLst>
          </p:cNvPr>
          <p:cNvSpPr/>
          <p:nvPr/>
        </p:nvSpPr>
        <p:spPr>
          <a:xfrm>
            <a:off x="6088403" y="3623073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4" name="Ellipse 53" descr="Zeitachsenmarker">
            <a:extLst>
              <a:ext uri="{FF2B5EF4-FFF2-40B4-BE49-F238E27FC236}">
                <a16:creationId xmlns:a16="http://schemas.microsoft.com/office/drawing/2014/main" id="{7537FA66-DBD1-2C4A-F0EE-F98152A62BCF}"/>
              </a:ext>
            </a:extLst>
          </p:cNvPr>
          <p:cNvSpPr/>
          <p:nvPr/>
        </p:nvSpPr>
        <p:spPr>
          <a:xfrm>
            <a:off x="9136403" y="3623073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5" name="Textplatzhalter 9">
            <a:extLst>
              <a:ext uri="{FF2B5EF4-FFF2-40B4-BE49-F238E27FC236}">
                <a16:creationId xmlns:a16="http://schemas.microsoft.com/office/drawing/2014/main" id="{8F64C3DE-4134-7719-67B0-F2D38AD92DE3}"/>
              </a:ext>
            </a:extLst>
          </p:cNvPr>
          <p:cNvSpPr txBox="1">
            <a:spLocks/>
          </p:cNvSpPr>
          <p:nvPr/>
        </p:nvSpPr>
        <p:spPr>
          <a:xfrm>
            <a:off x="1777313" y="4366305"/>
            <a:ext cx="2700000" cy="1212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Bürger:innenrat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entwickelt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die Idee und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erste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Eckpfeiler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6" name="Textplatzhalter 10">
            <a:extLst>
              <a:ext uri="{FF2B5EF4-FFF2-40B4-BE49-F238E27FC236}">
                <a16:creationId xmlns:a16="http://schemas.microsoft.com/office/drawing/2014/main" id="{96BB9571-72B8-CCF6-35D9-BC7B9270C3D8}"/>
              </a:ext>
            </a:extLst>
          </p:cNvPr>
          <p:cNvSpPr txBox="1">
            <a:spLocks/>
          </p:cNvSpPr>
          <p:nvPr/>
        </p:nvSpPr>
        <p:spPr>
          <a:xfrm>
            <a:off x="4911340" y="4366305"/>
            <a:ext cx="2700000" cy="1054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Ein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Projektteam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aus </a:t>
            </a: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Bürger:innen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und Gemeinderäten erarbeitet den Wertekatalog.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7" name="Textplatzhalter 12">
            <a:extLst>
              <a:ext uri="{FF2B5EF4-FFF2-40B4-BE49-F238E27FC236}">
                <a16:creationId xmlns:a16="http://schemas.microsoft.com/office/drawing/2014/main" id="{7F7705BD-B3D9-0D3E-6F03-9328841BE2C1}"/>
              </a:ext>
            </a:extLst>
          </p:cNvPr>
          <p:cNvSpPr txBox="1">
            <a:spLocks/>
          </p:cNvSpPr>
          <p:nvPr/>
        </p:nvSpPr>
        <p:spPr>
          <a:xfrm>
            <a:off x="7870000" y="4366305"/>
            <a:ext cx="2700000" cy="1699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Der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Gemeinderat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beschließt den Wertekatalog.</a:t>
            </a:r>
            <a:b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 ist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Richtschnur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unserer Gemeindeentwicklung.</a:t>
            </a:r>
          </a:p>
        </p:txBody>
      </p:sp>
      <p:sp>
        <p:nvSpPr>
          <p:cNvPr id="58" name="Textplatzhalter 17">
            <a:extLst>
              <a:ext uri="{FF2B5EF4-FFF2-40B4-BE49-F238E27FC236}">
                <a16:creationId xmlns:a16="http://schemas.microsoft.com/office/drawing/2014/main" id="{575BC7FC-DFE2-84FA-F1DF-831D6758157F}"/>
              </a:ext>
            </a:extLst>
          </p:cNvPr>
          <p:cNvSpPr txBox="1">
            <a:spLocks/>
          </p:cNvSpPr>
          <p:nvPr/>
        </p:nvSpPr>
        <p:spPr>
          <a:xfrm>
            <a:off x="1834342" y="3894516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2016</a:t>
            </a:r>
          </a:p>
          <a:p>
            <a:endParaRPr lang="de-DE" dirty="0"/>
          </a:p>
        </p:txBody>
      </p:sp>
      <p:sp>
        <p:nvSpPr>
          <p:cNvPr id="59" name="Textplatzhalter 18">
            <a:extLst>
              <a:ext uri="{FF2B5EF4-FFF2-40B4-BE49-F238E27FC236}">
                <a16:creationId xmlns:a16="http://schemas.microsoft.com/office/drawing/2014/main" id="{EFC88A7F-DF62-AC82-0D13-7949A8EC7D97}"/>
              </a:ext>
            </a:extLst>
          </p:cNvPr>
          <p:cNvSpPr txBox="1">
            <a:spLocks/>
          </p:cNvSpPr>
          <p:nvPr/>
        </p:nvSpPr>
        <p:spPr>
          <a:xfrm>
            <a:off x="4882342" y="3894516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2016-2017</a:t>
            </a:r>
          </a:p>
          <a:p>
            <a:endParaRPr lang="de-DE" dirty="0"/>
          </a:p>
        </p:txBody>
      </p:sp>
      <p:sp>
        <p:nvSpPr>
          <p:cNvPr id="60" name="Textplatzhalter 19">
            <a:extLst>
              <a:ext uri="{FF2B5EF4-FFF2-40B4-BE49-F238E27FC236}">
                <a16:creationId xmlns:a16="http://schemas.microsoft.com/office/drawing/2014/main" id="{401C96C8-B0EB-74A5-589E-192C0DA79D38}"/>
              </a:ext>
            </a:extLst>
          </p:cNvPr>
          <p:cNvSpPr txBox="1">
            <a:spLocks/>
          </p:cNvSpPr>
          <p:nvPr/>
        </p:nvSpPr>
        <p:spPr>
          <a:xfrm>
            <a:off x="7927029" y="3894516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2017</a:t>
            </a:r>
          </a:p>
        </p:txBody>
      </p:sp>
      <p:pic>
        <p:nvPicPr>
          <p:cNvPr id="61" name="Bildplatzhalter 11" descr="Highwayszenerie Silhouette">
            <a:extLst>
              <a:ext uri="{FF2B5EF4-FFF2-40B4-BE49-F238E27FC236}">
                <a16:creationId xmlns:a16="http://schemas.microsoft.com/office/drawing/2014/main" id="{3458F05E-0D4A-1162-3B73-605F087FF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9" r="89"/>
          <a:stretch>
            <a:fillRect/>
          </a:stretch>
        </p:blipFill>
        <p:spPr>
          <a:xfrm>
            <a:off x="3035546" y="2460845"/>
            <a:ext cx="887413" cy="889000"/>
          </a:xfrm>
          <a:prstGeom prst="rect">
            <a:avLst/>
          </a:prstGeom>
        </p:spPr>
      </p:pic>
      <p:pic>
        <p:nvPicPr>
          <p:cNvPr id="62" name="Bildplatzhalter 32" descr="Besprechung Silhouette">
            <a:extLst>
              <a:ext uri="{FF2B5EF4-FFF2-40B4-BE49-F238E27FC236}">
                <a16:creationId xmlns:a16="http://schemas.microsoft.com/office/drawing/2014/main" id="{2E1FE654-E876-7580-312F-D3EFB5F86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9" r="89"/>
          <a:stretch>
            <a:fillRect/>
          </a:stretch>
        </p:blipFill>
        <p:spPr>
          <a:xfrm>
            <a:off x="9072944" y="2519824"/>
            <a:ext cx="887413" cy="889000"/>
          </a:xfrm>
          <a:prstGeom prst="rect">
            <a:avLst/>
          </a:prstGeom>
        </p:spPr>
      </p:pic>
      <p:pic>
        <p:nvPicPr>
          <p:cNvPr id="63" name="Bildplatzhalter 40" descr="Liste Silhouette">
            <a:extLst>
              <a:ext uri="{FF2B5EF4-FFF2-40B4-BE49-F238E27FC236}">
                <a16:creationId xmlns:a16="http://schemas.microsoft.com/office/drawing/2014/main" id="{48BF52EB-D75E-F975-3250-306746D6C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89" r="89"/>
          <a:stretch>
            <a:fillRect/>
          </a:stretch>
        </p:blipFill>
        <p:spPr>
          <a:xfrm>
            <a:off x="5978494" y="2547113"/>
            <a:ext cx="887413" cy="889000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77969776-51F1-2860-E234-DECD127D5958}"/>
              </a:ext>
            </a:extLst>
          </p:cNvPr>
          <p:cNvCxnSpPr>
            <a:cxnSpLocks/>
          </p:cNvCxnSpPr>
          <p:nvPr/>
        </p:nvCxnSpPr>
        <p:spPr>
          <a:xfrm>
            <a:off x="669281" y="1556951"/>
            <a:ext cx="6799004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55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Himmel, draußen, Natur enthält.&#10;&#10;Automatisch generierte Beschreibung">
            <a:extLst>
              <a:ext uri="{FF2B5EF4-FFF2-40B4-BE49-F238E27FC236}">
                <a16:creationId xmlns:a16="http://schemas.microsoft.com/office/drawing/2014/main" id="{CAEB0529-C011-EBA7-EC3A-EB8DFCE5F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6170" r="-1" b="-2"/>
          <a:stretch/>
        </p:blipFill>
        <p:spPr>
          <a:xfrm>
            <a:off x="5015260" y="10"/>
            <a:ext cx="7176739" cy="685799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1946E59-341D-CCA5-3956-ADAD02BA1A64}"/>
              </a:ext>
            </a:extLst>
          </p:cNvPr>
          <p:cNvSpPr/>
          <p:nvPr/>
        </p:nvSpPr>
        <p:spPr>
          <a:xfrm>
            <a:off x="0" y="1062681"/>
            <a:ext cx="222422" cy="8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DDDA2D-A557-0F73-4D63-2526D903EB72}"/>
              </a:ext>
            </a:extLst>
          </p:cNvPr>
          <p:cNvSpPr txBox="1"/>
          <p:nvPr/>
        </p:nvSpPr>
        <p:spPr>
          <a:xfrm>
            <a:off x="5015260" y="6402158"/>
            <a:ext cx="7173670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Conni </a:t>
            </a:r>
            <a:r>
              <a:rPr lang="de-AT" sz="1300" dirty="0" err="1">
                <a:solidFill>
                  <a:srgbClr val="FFFFFF"/>
                </a:solidFill>
              </a:rPr>
              <a:t>Hessing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8512930-110F-0EE5-F4F3-2B4FC621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7" y="548464"/>
            <a:ext cx="4045330" cy="2228074"/>
          </a:xfrm>
        </p:spPr>
        <p:txBody>
          <a:bodyPr>
            <a:normAutofit/>
          </a:bodyPr>
          <a:lstStyle/>
          <a:p>
            <a:r>
              <a:rPr lang="de-AT" b="1"/>
              <a:t>Wertekatalog (Auszug)</a:t>
            </a:r>
            <a:endParaRPr lang="de-AT" sz="4000" b="1" dirty="0"/>
          </a:p>
        </p:txBody>
      </p:sp>
      <p:sp>
        <p:nvSpPr>
          <p:cNvPr id="14" name="Content Placeholder 19">
            <a:extLst>
              <a:ext uri="{FF2B5EF4-FFF2-40B4-BE49-F238E27FC236}">
                <a16:creationId xmlns:a16="http://schemas.microsoft.com/office/drawing/2014/main" id="{BC21C00F-32B5-1132-C36A-04D15CF94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95" y="2776538"/>
            <a:ext cx="4045331" cy="3834323"/>
          </a:xfrm>
        </p:spPr>
        <p:txBody>
          <a:bodyPr>
            <a:normAutofit fontScale="85000" lnSpcReduction="20000"/>
          </a:bodyPr>
          <a:lstStyle/>
          <a:p>
            <a:pPr rtl="0"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AT" b="0" i="0">
                <a:effectLst/>
              </a:rPr>
              <a:t>Natürlichkeit, die Schönheit der Natur und </a:t>
            </a:r>
            <a:r>
              <a:rPr lang="de-AT" b="0" i="0" u="sng">
                <a:effectLst/>
              </a:rPr>
              <a:t>ökologische Nachhaltigkeit</a:t>
            </a:r>
          </a:p>
          <a:p>
            <a:pPr rtl="0"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AT" b="0" i="0">
                <a:effectLst/>
              </a:rPr>
              <a:t>Ruhe, </a:t>
            </a:r>
            <a:r>
              <a:rPr lang="de-AT" b="0" i="0" u="sng">
                <a:effectLst/>
              </a:rPr>
              <a:t>Entschleunigung</a:t>
            </a:r>
            <a:r>
              <a:rPr lang="de-AT" b="0" i="0">
                <a:effectLst/>
              </a:rPr>
              <a:t>, Besinnung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de-AT"/>
              <a:t>Herzlichkeit, Wertschätzung und Respekt sowie </a:t>
            </a:r>
            <a:r>
              <a:rPr lang="de-AT" u="sng"/>
              <a:t>Maßhalten</a:t>
            </a:r>
          </a:p>
          <a:p>
            <a:pPr rtl="0"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AT" b="0" i="0">
                <a:effectLst/>
              </a:rPr>
              <a:t>Bewährtes erhalten und </a:t>
            </a:r>
            <a:r>
              <a:rPr lang="de-AT" b="0" i="0" u="sng">
                <a:effectLst/>
              </a:rPr>
              <a:t>Offenheit gegenüber Neuem</a:t>
            </a:r>
          </a:p>
          <a:p>
            <a:pPr rtl="0"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AT" b="0" i="0">
                <a:effectLst/>
              </a:rPr>
              <a:t>Handschlagqualität </a:t>
            </a:r>
          </a:p>
          <a:p>
            <a:pPr rtl="0">
              <a:lnSpc>
                <a:spcPct val="12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de-AT" b="0" i="0" u="sng">
                <a:effectLst/>
              </a:rPr>
              <a:t>Dörflicher Zusammenhalt</a:t>
            </a:r>
            <a:endParaRPr lang="de-AT" sz="2200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6E25C1C-EDAB-3242-4A31-0E1D46F463FA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59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DFA5-E1FF-B01B-3B2E-6A29EE7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" y="631711"/>
            <a:ext cx="3550739" cy="5583148"/>
          </a:xfrm>
        </p:spPr>
        <p:txBody>
          <a:bodyPr anchor="ctr">
            <a:normAutofit/>
          </a:bodyPr>
          <a:lstStyle/>
          <a:p>
            <a:r>
              <a:rPr lang="de-AT" sz="4800" b="1"/>
              <a:t>Inhalt</a:t>
            </a:r>
            <a:endParaRPr lang="en-US" sz="4800" b="1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C8B073E5-709F-512C-E1A3-A706A2D06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205706"/>
              </p:ext>
            </p:extLst>
          </p:nvPr>
        </p:nvGraphicFramePr>
        <p:xfrm>
          <a:off x="4695529" y="475808"/>
          <a:ext cx="6900512" cy="638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9DAABDC-D18B-F5F1-C3AD-497D14326D3A}"/>
              </a:ext>
            </a:extLst>
          </p:cNvPr>
          <p:cNvSpPr/>
          <p:nvPr/>
        </p:nvSpPr>
        <p:spPr>
          <a:xfrm>
            <a:off x="4206240" y="514350"/>
            <a:ext cx="297180" cy="581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Wiedergabe mit einfarbiger Füllung">
            <a:extLst>
              <a:ext uri="{FF2B5EF4-FFF2-40B4-BE49-F238E27FC236}">
                <a16:creationId xmlns:a16="http://schemas.microsoft.com/office/drawing/2014/main" id="{296BCDDF-A3FF-57BE-C5AB-155E96C76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5807" y="438883"/>
            <a:ext cx="681398" cy="681398"/>
          </a:xfrm>
          <a:prstGeom prst="rect">
            <a:avLst/>
          </a:prstGeom>
        </p:spPr>
      </p:pic>
      <p:pic>
        <p:nvPicPr>
          <p:cNvPr id="14" name="Grafik 13" descr="Wiedergabe mit einfarbiger Füllung">
            <a:extLst>
              <a:ext uri="{FF2B5EF4-FFF2-40B4-BE49-F238E27FC236}">
                <a16:creationId xmlns:a16="http://schemas.microsoft.com/office/drawing/2014/main" id="{C0D7511C-FD8F-484B-5A1D-7546224A2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1796" y="3672211"/>
            <a:ext cx="681398" cy="681398"/>
          </a:xfrm>
          <a:prstGeom prst="rect">
            <a:avLst/>
          </a:prstGeom>
        </p:spPr>
      </p:pic>
      <p:pic>
        <p:nvPicPr>
          <p:cNvPr id="15" name="Grafik 14" descr="Wiedergabe mit einfarbiger Füllung">
            <a:extLst>
              <a:ext uri="{FF2B5EF4-FFF2-40B4-BE49-F238E27FC236}">
                <a16:creationId xmlns:a16="http://schemas.microsoft.com/office/drawing/2014/main" id="{20350F84-B5A1-7302-1B35-3845A2DEE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2080" y="4735156"/>
            <a:ext cx="681398" cy="681398"/>
          </a:xfrm>
          <a:prstGeom prst="rect">
            <a:avLst/>
          </a:prstGeom>
        </p:spPr>
      </p:pic>
      <p:pic>
        <p:nvPicPr>
          <p:cNvPr id="20" name="Grafik 19" descr="Wiedergabe mit einfarbiger Füllung">
            <a:extLst>
              <a:ext uri="{FF2B5EF4-FFF2-40B4-BE49-F238E27FC236}">
                <a16:creationId xmlns:a16="http://schemas.microsoft.com/office/drawing/2014/main" id="{78EF0A64-D6F0-63B5-3811-807AEE46D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72080" y="1546225"/>
            <a:ext cx="681398" cy="68139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BFB19B5-499C-A8D3-BF81-03417A766C96}"/>
              </a:ext>
            </a:extLst>
          </p:cNvPr>
          <p:cNvCxnSpPr>
            <a:cxnSpLocks/>
          </p:cNvCxnSpPr>
          <p:nvPr/>
        </p:nvCxnSpPr>
        <p:spPr>
          <a:xfrm>
            <a:off x="319369" y="3896531"/>
            <a:ext cx="17753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Wiedergabe mit einfarbiger Füllung">
            <a:extLst>
              <a:ext uri="{FF2B5EF4-FFF2-40B4-BE49-F238E27FC236}">
                <a16:creationId xmlns:a16="http://schemas.microsoft.com/office/drawing/2014/main" id="{2D0CD467-CE41-3C60-A777-77F4B1EF93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51796" y="5798294"/>
            <a:ext cx="681398" cy="681398"/>
          </a:xfrm>
          <a:prstGeom prst="rect">
            <a:avLst/>
          </a:prstGeom>
        </p:spPr>
      </p:pic>
      <p:pic>
        <p:nvPicPr>
          <p:cNvPr id="9" name="Grafik 8" descr="Wiedergabe mit einfarbiger Füllung">
            <a:extLst>
              <a:ext uri="{FF2B5EF4-FFF2-40B4-BE49-F238E27FC236}">
                <a16:creationId xmlns:a16="http://schemas.microsoft.com/office/drawing/2014/main" id="{82BE4D2E-28AD-8EDB-BEA8-21FA75046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51796" y="2587019"/>
            <a:ext cx="681398" cy="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8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A0857C76-4174-125A-4A37-6B6EB1065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8677" r="-1" b="28691"/>
          <a:stretch/>
        </p:blipFill>
        <p:spPr>
          <a:xfrm>
            <a:off x="5023022" y="10"/>
            <a:ext cx="7168978" cy="685799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30F55C5-7A67-A163-4937-1A49E48E08B6}"/>
              </a:ext>
            </a:extLst>
          </p:cNvPr>
          <p:cNvSpPr/>
          <p:nvPr/>
        </p:nvSpPr>
        <p:spPr>
          <a:xfrm>
            <a:off x="0" y="1062681"/>
            <a:ext cx="222422" cy="8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FC7767A-86DA-8273-A506-48D5AAC101B3}"/>
              </a:ext>
            </a:extLst>
          </p:cNvPr>
          <p:cNvSpPr txBox="1"/>
          <p:nvPr/>
        </p:nvSpPr>
        <p:spPr>
          <a:xfrm>
            <a:off x="5019951" y="6366933"/>
            <a:ext cx="7168979" cy="49106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Werner Neururer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6740A92-CC89-EE65-E889-D07A3D5B4631}"/>
              </a:ext>
            </a:extLst>
          </p:cNvPr>
          <p:cNvCxnSpPr>
            <a:cxnSpLocks/>
          </p:cNvCxnSpPr>
          <p:nvPr/>
        </p:nvCxnSpPr>
        <p:spPr>
          <a:xfrm flipV="1">
            <a:off x="465295" y="2184400"/>
            <a:ext cx="4957605" cy="995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1">
            <a:extLst>
              <a:ext uri="{FF2B5EF4-FFF2-40B4-BE49-F238E27FC236}">
                <a16:creationId xmlns:a16="http://schemas.microsoft.com/office/drawing/2014/main" id="{C8077B19-0934-D86E-1D23-0CA94B51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57" y="548464"/>
            <a:ext cx="4045330" cy="2228074"/>
          </a:xfrm>
        </p:spPr>
        <p:txBody>
          <a:bodyPr>
            <a:normAutofit/>
          </a:bodyPr>
          <a:lstStyle/>
          <a:p>
            <a:r>
              <a:rPr lang="de-AT" b="1"/>
              <a:t>Wertekatalog, Grundausrichtung</a:t>
            </a:r>
            <a:endParaRPr lang="de-AT" sz="4000" b="1" dirty="0"/>
          </a:p>
        </p:txBody>
      </p:sp>
      <p:sp>
        <p:nvSpPr>
          <p:cNvPr id="16" name="Content Placeholder 19">
            <a:extLst>
              <a:ext uri="{FF2B5EF4-FFF2-40B4-BE49-F238E27FC236}">
                <a16:creationId xmlns:a16="http://schemas.microsoft.com/office/drawing/2014/main" id="{25B65271-464F-8CB5-CF92-EDECEFC0B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295" y="2962279"/>
            <a:ext cx="4045331" cy="3586801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1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AT"/>
              <a:t>Der </a:t>
            </a:r>
            <a:r>
              <a:rPr lang="de-AT" b="0" i="0">
                <a:solidFill>
                  <a:srgbClr val="303030"/>
                </a:solidFill>
                <a:effectLst/>
              </a:rPr>
              <a:t>Steinberger Wertekatalog beschreibt die </a:t>
            </a:r>
            <a:r>
              <a:rPr lang="de-AT" b="0" i="0" u="sng">
                <a:solidFill>
                  <a:srgbClr val="303030"/>
                </a:solidFill>
                <a:effectLst/>
              </a:rPr>
              <a:t>Qualitäten</a:t>
            </a:r>
            <a:r>
              <a:rPr lang="de-AT" b="0" i="0">
                <a:solidFill>
                  <a:srgbClr val="303030"/>
                </a:solidFill>
                <a:effectLst/>
              </a:rPr>
              <a:t> von Steinberg und was Steinberg ausmacht</a:t>
            </a:r>
          </a:p>
          <a:p>
            <a:pPr algn="l">
              <a:lnSpc>
                <a:spcPct val="110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AT" b="0" i="0">
                <a:solidFill>
                  <a:srgbClr val="303030"/>
                </a:solidFill>
                <a:effectLst/>
              </a:rPr>
              <a:t>Damit setzen wir einen Rahmen für unsere </a:t>
            </a:r>
            <a:r>
              <a:rPr lang="de-AT" b="0" i="0" u="sng">
                <a:solidFill>
                  <a:srgbClr val="303030"/>
                </a:solidFill>
                <a:effectLst/>
              </a:rPr>
              <a:t>künftige Entwicklung</a:t>
            </a:r>
            <a:r>
              <a:rPr lang="de-AT" b="0" i="0">
                <a:solidFill>
                  <a:srgbClr val="303030"/>
                </a:solidFill>
                <a:effectLst/>
              </a:rPr>
              <a:t> und für die Beurteilung der </a:t>
            </a:r>
            <a:r>
              <a:rPr lang="de-AT" b="0" i="0" u="sng">
                <a:solidFill>
                  <a:srgbClr val="303030"/>
                </a:solidFill>
                <a:effectLst/>
              </a:rPr>
              <a:t>zukünftigen Projekte</a:t>
            </a:r>
            <a:r>
              <a:rPr lang="de-AT" b="0" i="0">
                <a:solidFill>
                  <a:srgbClr val="303030"/>
                </a:solidFill>
                <a:effectLst/>
              </a:rPr>
              <a:t>. </a:t>
            </a:r>
            <a:endParaRPr lang="de-AT" b="0" i="0">
              <a:solidFill>
                <a:srgbClr val="000000"/>
              </a:solidFill>
              <a:effectLst/>
            </a:endParaRPr>
          </a:p>
          <a:p>
            <a:pPr marL="0" indent="0">
              <a:lnSpc>
                <a:spcPct val="110000"/>
              </a:lnSpc>
              <a:buNone/>
            </a:pPr>
            <a:br>
              <a:rPr lang="de-AT"/>
            </a:br>
            <a:endParaRPr lang="de-AT" b="0" i="0" dirty="0">
              <a:effectLst/>
            </a:endParaRP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507ADC4-6625-6356-2F67-0C368865EB30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D299F6EB-4BB8-3226-3431-B3676AC61071}"/>
              </a:ext>
            </a:extLst>
          </p:cNvPr>
          <p:cNvSpPr/>
          <p:nvPr/>
        </p:nvSpPr>
        <p:spPr>
          <a:xfrm>
            <a:off x="465295" y="2184400"/>
            <a:ext cx="455772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C57A2-98E0-F8FF-65C9-BA1AF8AB9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95" y="629266"/>
            <a:ext cx="3708101" cy="1676603"/>
          </a:xfrm>
        </p:spPr>
        <p:txBody>
          <a:bodyPr>
            <a:normAutofit/>
          </a:bodyPr>
          <a:lstStyle/>
          <a:p>
            <a:r>
              <a:rPr lang="de-AT"/>
              <a:t>Bergsteigerdorf</a:t>
            </a:r>
            <a:endParaRPr lang="de-AT" dirty="0"/>
          </a:p>
        </p:txBody>
      </p:sp>
      <p:pic>
        <p:nvPicPr>
          <p:cNvPr id="4" name="Inhaltsplatzhalter 4" descr="Ein Bild, das Gras, Berg, Himmel, draußen enthält.&#10;&#10;Automatisch generierte Beschreibung">
            <a:extLst>
              <a:ext uri="{FF2B5EF4-FFF2-40B4-BE49-F238E27FC236}">
                <a16:creationId xmlns:a16="http://schemas.microsoft.com/office/drawing/2014/main" id="{398E4FA0-9102-FEFE-C06A-0BCAE6E39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" r="916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pic>
        <p:nvPicPr>
          <p:cNvPr id="8" name="Picture 4" descr="Die Bergsteigerdörfer des Alpenvereins">
            <a:extLst>
              <a:ext uri="{FF2B5EF4-FFF2-40B4-BE49-F238E27FC236}">
                <a16:creationId xmlns:a16="http://schemas.microsoft.com/office/drawing/2014/main" id="{50FBD086-0DC7-A82E-1848-FF5F0C7E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561" y="4889408"/>
            <a:ext cx="1540476" cy="138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B7EEFAB-9350-4784-87DF-09D861CF2AB2}"/>
              </a:ext>
            </a:extLst>
          </p:cNvPr>
          <p:cNvSpPr txBox="1"/>
          <p:nvPr/>
        </p:nvSpPr>
        <p:spPr>
          <a:xfrm>
            <a:off x="5010387" y="6402158"/>
            <a:ext cx="717854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Conni </a:t>
            </a:r>
            <a:r>
              <a:rPr lang="de-AT" sz="1300" dirty="0" err="1">
                <a:solidFill>
                  <a:srgbClr val="FFFFFF"/>
                </a:solidFill>
              </a:rPr>
              <a:t>Hessing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960EC269-4F09-F9DA-0C8B-B1487C73124C}"/>
              </a:ext>
            </a:extLst>
          </p:cNvPr>
          <p:cNvSpPr txBox="1">
            <a:spLocks/>
          </p:cNvSpPr>
          <p:nvPr/>
        </p:nvSpPr>
        <p:spPr>
          <a:xfrm>
            <a:off x="592295" y="2962279"/>
            <a:ext cx="4045331" cy="3143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AT" dirty="0"/>
              <a:t>Impuls durch </a:t>
            </a:r>
            <a:r>
              <a:rPr lang="de-AT" dirty="0" err="1"/>
              <a:t>Bürger:innen</a:t>
            </a:r>
            <a:endParaRPr lang="de-AT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Sanfter</a:t>
            </a:r>
            <a:r>
              <a:rPr lang="en-US" dirty="0"/>
              <a:t>, </a:t>
            </a:r>
            <a:r>
              <a:rPr lang="en-US" dirty="0" err="1"/>
              <a:t>nachhaltiger</a:t>
            </a:r>
            <a:r>
              <a:rPr lang="en-US" dirty="0"/>
              <a:t> Tourismus, der </a:t>
            </a:r>
            <a:r>
              <a:rPr lang="en-US" dirty="0" err="1"/>
              <a:t>zu</a:t>
            </a:r>
            <a:r>
              <a:rPr lang="en-US" dirty="0"/>
              <a:t> Steinberg </a:t>
            </a:r>
            <a:r>
              <a:rPr lang="en-US" dirty="0" err="1"/>
              <a:t>passt</a:t>
            </a:r>
            <a:endParaRPr lang="de-AT" dirty="0"/>
          </a:p>
          <a:p>
            <a:pPr>
              <a:buFont typeface="Courier New" panose="02070309020205020404" pitchFamily="49" charset="0"/>
              <a:buChar char="o"/>
            </a:pPr>
            <a:r>
              <a:rPr lang="de-AT" dirty="0"/>
              <a:t>Umfassender Bewerbungsprozess: über den Tellerrand geschaut und eigene Lösungen entwickelt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dirty="0"/>
              <a:t>Aufnahme in die Riege der Bergsteigerdörfer 2021</a:t>
            </a:r>
            <a:endParaRPr lang="en-US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FDB4905-D801-DDA4-8113-8501964DF7C2}"/>
              </a:ext>
            </a:extLst>
          </p:cNvPr>
          <p:cNvCxnSpPr>
            <a:cxnSpLocks/>
          </p:cNvCxnSpPr>
          <p:nvPr/>
        </p:nvCxnSpPr>
        <p:spPr>
          <a:xfrm>
            <a:off x="592295" y="2486453"/>
            <a:ext cx="40453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0AC53937-112A-4A80-EAC4-5CFC25A3F375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27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drinnen, Regal, offen enthält.&#10;&#10;Automatisch generierte Beschreibung">
            <a:extLst>
              <a:ext uri="{FF2B5EF4-FFF2-40B4-BE49-F238E27FC236}">
                <a16:creationId xmlns:a16="http://schemas.microsoft.com/office/drawing/2014/main" id="{01D35A40-BF4B-5D80-856C-584668122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7377" r="-2" b="21236"/>
          <a:stretch/>
        </p:blipFill>
        <p:spPr>
          <a:xfrm>
            <a:off x="5037667" y="10"/>
            <a:ext cx="7154333" cy="3364982"/>
          </a:xfrm>
          <a:prstGeom prst="rect">
            <a:avLst/>
          </a:prstGeom>
        </p:spPr>
      </p:pic>
      <p:pic>
        <p:nvPicPr>
          <p:cNvPr id="7" name="Grafik 6" descr="Ein Bild, das Text, Tisch, Essen, drinnen enthält.&#10;&#10;Automatisch generierte Beschreibung">
            <a:extLst>
              <a:ext uri="{FF2B5EF4-FFF2-40B4-BE49-F238E27FC236}">
                <a16:creationId xmlns:a16="http://schemas.microsoft.com/office/drawing/2014/main" id="{9B19DCC9-F332-72AC-6A8E-3EFA733F7F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1634" r="-2" b="26979"/>
          <a:stretch/>
        </p:blipFill>
        <p:spPr>
          <a:xfrm>
            <a:off x="5037667" y="3493008"/>
            <a:ext cx="7154333" cy="336499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9F928B2-62C2-7708-C9CA-DD4B06B84EDA}"/>
              </a:ext>
            </a:extLst>
          </p:cNvPr>
          <p:cNvSpPr/>
          <p:nvPr/>
        </p:nvSpPr>
        <p:spPr>
          <a:xfrm>
            <a:off x="0" y="1062681"/>
            <a:ext cx="222422" cy="8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8ED55F-C4DC-C3AC-58E6-36064BD63525}"/>
              </a:ext>
            </a:extLst>
          </p:cNvPr>
          <p:cNvSpPr txBox="1"/>
          <p:nvPr/>
        </p:nvSpPr>
        <p:spPr>
          <a:xfrm>
            <a:off x="5037667" y="6402158"/>
            <a:ext cx="7151264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Conni </a:t>
            </a:r>
            <a:r>
              <a:rPr lang="de-AT" sz="1300" dirty="0" err="1">
                <a:solidFill>
                  <a:srgbClr val="FFFFFF"/>
                </a:solidFill>
              </a:rPr>
              <a:t>Hessing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B175A59-2AB9-44E4-D7FA-2C12F4F21F9A}"/>
              </a:ext>
            </a:extLst>
          </p:cNvPr>
          <p:cNvSpPr txBox="1"/>
          <p:nvPr/>
        </p:nvSpPr>
        <p:spPr>
          <a:xfrm>
            <a:off x="5037667" y="2924619"/>
            <a:ext cx="7158667" cy="44037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Archiv Gemeinde Steinberg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077578D-D89F-8556-3884-5CA19504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95" y="629266"/>
            <a:ext cx="3708101" cy="1676603"/>
          </a:xfrm>
        </p:spPr>
        <p:txBody>
          <a:bodyPr>
            <a:normAutofit/>
          </a:bodyPr>
          <a:lstStyle/>
          <a:p>
            <a:r>
              <a:rPr lang="de-AT" sz="4000" b="1"/>
              <a:t>Nahversorgung</a:t>
            </a:r>
            <a:endParaRPr lang="de-AT" dirty="0"/>
          </a:p>
        </p:txBody>
      </p:sp>
      <p:sp>
        <p:nvSpPr>
          <p:cNvPr id="16" name="Content Placeholder 19">
            <a:extLst>
              <a:ext uri="{FF2B5EF4-FFF2-40B4-BE49-F238E27FC236}">
                <a16:creationId xmlns:a16="http://schemas.microsoft.com/office/drawing/2014/main" id="{8A26D5AF-497C-788F-3B00-76A1E09FA89A}"/>
              </a:ext>
            </a:extLst>
          </p:cNvPr>
          <p:cNvSpPr txBox="1">
            <a:spLocks/>
          </p:cNvSpPr>
          <p:nvPr/>
        </p:nvSpPr>
        <p:spPr>
          <a:xfrm>
            <a:off x="592295" y="2780270"/>
            <a:ext cx="4045331" cy="39912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 u="sng"/>
              <a:t>Bergsteigerladen</a:t>
            </a:r>
            <a:r>
              <a:rPr lang="de-AT"/>
              <a:t> im Gemeindehaus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 u="sng"/>
              <a:t>Bauernmarkt</a:t>
            </a:r>
            <a:r>
              <a:rPr lang="de-AT"/>
              <a:t> im Dorfhaus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Dorfhaus-Gastronomie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 u="sng"/>
              <a:t>Glasfasernetz</a:t>
            </a:r>
            <a:endParaRPr lang="de-AT" sz="1400"/>
          </a:p>
          <a:p>
            <a:pPr>
              <a:lnSpc>
                <a:spcPct val="12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Regelmäßige Einkaufsgemeinschaften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Organisierte Nachbarschaftshilfe und Fahrdienste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&gt;"/>
            </a:pPr>
            <a:endParaRPr lang="de-AT"/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&gt;"/>
            </a:pPr>
            <a:endParaRPr lang="de-AT" dirty="0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175F5F46-8BB0-DCDD-2C56-4EBBB9B37429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112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The bus stop in Steinberg am Rofan in summer.">
            <a:extLst>
              <a:ext uri="{FF2B5EF4-FFF2-40B4-BE49-F238E27FC236}">
                <a16:creationId xmlns:a16="http://schemas.microsoft.com/office/drawing/2014/main" id="{1CF1811A-0292-C3BB-A535-850D5A961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4086" r="-2" b="-2"/>
          <a:stretch/>
        </p:blipFill>
        <p:spPr bwMode="auto">
          <a:xfrm>
            <a:off x="5012267" y="10"/>
            <a:ext cx="7179733" cy="336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722A997-0B17-DDA8-A23B-440A49F14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19900" r="431" b="11126"/>
          <a:stretch/>
        </p:blipFill>
        <p:spPr bwMode="auto">
          <a:xfrm>
            <a:off x="5012267" y="3493008"/>
            <a:ext cx="7179733" cy="336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2CF0401-A569-D67B-B4F1-D9C8FD0EC93F}"/>
              </a:ext>
            </a:extLst>
          </p:cNvPr>
          <p:cNvSpPr txBox="1"/>
          <p:nvPr/>
        </p:nvSpPr>
        <p:spPr>
          <a:xfrm>
            <a:off x="5016600" y="2924619"/>
            <a:ext cx="7179734" cy="44037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Achensee Tourismus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17CFC1F-4A88-D37C-1A50-85D2E92A26FF}"/>
              </a:ext>
            </a:extLst>
          </p:cNvPr>
          <p:cNvSpPr/>
          <p:nvPr/>
        </p:nvSpPr>
        <p:spPr>
          <a:xfrm>
            <a:off x="0" y="1062681"/>
            <a:ext cx="222422" cy="8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F5FB070-90E0-CE24-DA9A-7C390186EC5F}"/>
              </a:ext>
            </a:extLst>
          </p:cNvPr>
          <p:cNvSpPr txBox="1"/>
          <p:nvPr/>
        </p:nvSpPr>
        <p:spPr>
          <a:xfrm>
            <a:off x="5009197" y="6402158"/>
            <a:ext cx="717973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Solveig Eichner / DAV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E5D59FC-26C1-274F-7EF1-E32AEFC4A2C7}"/>
              </a:ext>
            </a:extLst>
          </p:cNvPr>
          <p:cNvSpPr txBox="1">
            <a:spLocks/>
          </p:cNvSpPr>
          <p:nvPr/>
        </p:nvSpPr>
        <p:spPr>
          <a:xfrm>
            <a:off x="592295" y="629266"/>
            <a:ext cx="370810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/>
              <a:t>Mobilität</a:t>
            </a:r>
            <a:endParaRPr lang="de-AT" dirty="0"/>
          </a:p>
        </p:txBody>
      </p: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BBF8874F-4060-AFF1-47C6-37928CA552ED}"/>
              </a:ext>
            </a:extLst>
          </p:cNvPr>
          <p:cNvSpPr txBox="1">
            <a:spLocks/>
          </p:cNvSpPr>
          <p:nvPr/>
        </p:nvSpPr>
        <p:spPr>
          <a:xfrm>
            <a:off x="592295" y="2663509"/>
            <a:ext cx="4045331" cy="3965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de-AT"/>
              <a:t>Münchner Bergbus des Alpenvereins München &amp; Oberland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de-AT"/>
              <a:t>Zwei Mobilitätssterne durch Land Tirol im November 2021:</a:t>
            </a:r>
            <a:br>
              <a:rPr lang="de-AT"/>
            </a:br>
            <a:r>
              <a:rPr lang="de-AT" u="sng"/>
              <a:t>besondere Würdigung der Grundlagenerhebung </a:t>
            </a:r>
            <a:br>
              <a:rPr lang="de-AT" u="sng"/>
            </a:br>
            <a:r>
              <a:rPr lang="de-AT" u="sng"/>
              <a:t>und der breiten </a:t>
            </a:r>
            <a:br>
              <a:rPr lang="de-AT" u="sng"/>
            </a:br>
            <a:r>
              <a:rPr lang="de-AT" u="sng"/>
              <a:t>Einbindung der Bürger:innen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de-AT"/>
              <a:t>Vision „Steinberg verkehrsfrei“: Grundlagenerhebung </a:t>
            </a:r>
            <a:endParaRPr lang="de-AT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74C94631-F799-A75B-F4D1-B6DD8A673282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A20D5870-DBBF-5763-ACF0-18DEBEE5F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021" y="4147583"/>
            <a:ext cx="1060750" cy="10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Person, draußen, Boden enthält.&#10;&#10;Automatisch generierte Beschreibung">
            <a:extLst>
              <a:ext uri="{FF2B5EF4-FFF2-40B4-BE49-F238E27FC236}">
                <a16:creationId xmlns:a16="http://schemas.microsoft.com/office/drawing/2014/main" id="{9E5604BA-9FCD-684C-81F2-550B486EF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2" b="21887"/>
          <a:stretch/>
        </p:blipFill>
        <p:spPr>
          <a:xfrm>
            <a:off x="5029200" y="10"/>
            <a:ext cx="7162800" cy="68579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2DD5452-D05C-5393-3C2E-319AF82A7262}"/>
              </a:ext>
            </a:extLst>
          </p:cNvPr>
          <p:cNvSpPr txBox="1"/>
          <p:nvPr/>
        </p:nvSpPr>
        <p:spPr>
          <a:xfrm>
            <a:off x="5026129" y="6402158"/>
            <a:ext cx="7162801" cy="45584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Gemeinde Steinberg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383DB4-3BEF-F1CF-431B-1072A298B0AA}"/>
              </a:ext>
            </a:extLst>
          </p:cNvPr>
          <p:cNvSpPr/>
          <p:nvPr/>
        </p:nvSpPr>
        <p:spPr>
          <a:xfrm>
            <a:off x="0" y="1062681"/>
            <a:ext cx="222422" cy="8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7267758-3D59-99C9-8140-4EEDDB6ED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95" y="629266"/>
            <a:ext cx="3708101" cy="1676603"/>
          </a:xfrm>
        </p:spPr>
        <p:txBody>
          <a:bodyPr>
            <a:normAutofit/>
          </a:bodyPr>
          <a:lstStyle/>
          <a:p>
            <a:r>
              <a:rPr lang="de-AT"/>
              <a:t>Soziale Einrichtungen</a:t>
            </a:r>
            <a:endParaRPr lang="de-AT" dirty="0"/>
          </a:p>
        </p:txBody>
      </p: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68442BCA-BE26-8038-259B-CF73CE2F8306}"/>
              </a:ext>
            </a:extLst>
          </p:cNvPr>
          <p:cNvSpPr txBox="1">
            <a:spLocks/>
          </p:cNvSpPr>
          <p:nvPr/>
        </p:nvSpPr>
        <p:spPr>
          <a:xfrm>
            <a:off x="592295" y="2767917"/>
            <a:ext cx="4045331" cy="38530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Freiwilligengruppe</a:t>
            </a:r>
          </a:p>
          <a:p>
            <a:pPr>
              <a:lnSpc>
                <a:spcPct val="110000"/>
              </a:lnSpc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Vereinsheime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Clr>
                <a:schemeClr val="tx1"/>
              </a:buClr>
              <a:buNone/>
            </a:pPr>
            <a:r>
              <a:rPr lang="de-AT" b="1"/>
              <a:t>„6 Gemeinden, eine </a:t>
            </a:r>
            <a:r>
              <a:rPr lang="en-US" b="1"/>
              <a:t>mobile Pflege“</a:t>
            </a:r>
          </a:p>
          <a:p>
            <a:pPr>
              <a:lnSpc>
                <a:spcPct val="110000"/>
              </a:lnSpc>
              <a:spcBef>
                <a:spcPts val="4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Aufrechterhaltung, Verbesserung und Ausbau des mobilen Pflegeangebots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Gemeindekooperationspreis 2021</a:t>
            </a:r>
          </a:p>
          <a:p>
            <a:pPr marL="0" indent="0">
              <a:lnSpc>
                <a:spcPct val="110000"/>
              </a:lnSpc>
              <a:spcBef>
                <a:spcPts val="1800"/>
              </a:spcBef>
              <a:buClr>
                <a:schemeClr val="tx1"/>
              </a:buClr>
              <a:buNone/>
            </a:pPr>
            <a:r>
              <a:rPr lang="de-AT" b="1"/>
              <a:t>Community Nurse</a:t>
            </a:r>
          </a:p>
          <a:p>
            <a:pPr>
              <a:lnSpc>
                <a:spcPct val="110000"/>
              </a:lnSpc>
              <a:spcBef>
                <a:spcPts val="400"/>
              </a:spcBef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/>
              <a:t>steht älteren Gemeindebürger:innen </a:t>
            </a:r>
            <a:br>
              <a:rPr lang="de-AT"/>
            </a:br>
            <a:r>
              <a:rPr lang="de-AT"/>
              <a:t>mit Rat und Tat zur Seite</a:t>
            </a:r>
          </a:p>
          <a:p>
            <a:pPr>
              <a:lnSpc>
                <a:spcPct val="110000"/>
              </a:lnSpc>
              <a:buClr>
                <a:schemeClr val="accent6">
                  <a:lumMod val="60000"/>
                  <a:lumOff val="40000"/>
                </a:schemeClr>
              </a:buClr>
            </a:pPr>
            <a:endParaRPr lang="en-US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3DB2D55-6346-5617-6350-19C81E176D2E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332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DFA5-E1FF-B01B-3B2E-6A29EE7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" y="631711"/>
            <a:ext cx="3550739" cy="5583148"/>
          </a:xfrm>
        </p:spPr>
        <p:txBody>
          <a:bodyPr anchor="ctr">
            <a:normAutofit/>
          </a:bodyPr>
          <a:lstStyle/>
          <a:p>
            <a:r>
              <a:rPr lang="de-AT" sz="4800" b="1"/>
              <a:t>Inhalt</a:t>
            </a:r>
            <a:endParaRPr lang="en-US" sz="4800" b="1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C8B073E5-709F-512C-E1A3-A706A2D06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252932"/>
              </p:ext>
            </p:extLst>
          </p:nvPr>
        </p:nvGraphicFramePr>
        <p:xfrm>
          <a:off x="4695529" y="475808"/>
          <a:ext cx="6900512" cy="638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9DAABDC-D18B-F5F1-C3AD-497D14326D3A}"/>
              </a:ext>
            </a:extLst>
          </p:cNvPr>
          <p:cNvSpPr/>
          <p:nvPr/>
        </p:nvSpPr>
        <p:spPr>
          <a:xfrm>
            <a:off x="4206240" y="514350"/>
            <a:ext cx="297180" cy="581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Wiedergabe mit einfarbiger Füllung">
            <a:extLst>
              <a:ext uri="{FF2B5EF4-FFF2-40B4-BE49-F238E27FC236}">
                <a16:creationId xmlns:a16="http://schemas.microsoft.com/office/drawing/2014/main" id="{296BCDDF-A3FF-57BE-C5AB-155E96C76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75807" y="438883"/>
            <a:ext cx="681398" cy="681398"/>
          </a:xfrm>
          <a:prstGeom prst="rect">
            <a:avLst/>
          </a:prstGeom>
        </p:spPr>
      </p:pic>
      <p:pic>
        <p:nvPicPr>
          <p:cNvPr id="14" name="Grafik 13" descr="Wiedergabe mit einfarbiger Füllung">
            <a:extLst>
              <a:ext uri="{FF2B5EF4-FFF2-40B4-BE49-F238E27FC236}">
                <a16:creationId xmlns:a16="http://schemas.microsoft.com/office/drawing/2014/main" id="{C0D7511C-FD8F-484B-5A1D-7546224A2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51796" y="3672211"/>
            <a:ext cx="681398" cy="681398"/>
          </a:xfrm>
          <a:prstGeom prst="rect">
            <a:avLst/>
          </a:prstGeom>
        </p:spPr>
      </p:pic>
      <p:pic>
        <p:nvPicPr>
          <p:cNvPr id="15" name="Grafik 14" descr="Wiedergabe mit einfarbiger Füllung">
            <a:extLst>
              <a:ext uri="{FF2B5EF4-FFF2-40B4-BE49-F238E27FC236}">
                <a16:creationId xmlns:a16="http://schemas.microsoft.com/office/drawing/2014/main" id="{20350F84-B5A1-7302-1B35-3845A2DEE4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72080" y="4735156"/>
            <a:ext cx="681398" cy="681398"/>
          </a:xfrm>
          <a:prstGeom prst="rect">
            <a:avLst/>
          </a:prstGeom>
        </p:spPr>
      </p:pic>
      <p:pic>
        <p:nvPicPr>
          <p:cNvPr id="20" name="Grafik 19" descr="Wiedergabe mit einfarbiger Füllung">
            <a:extLst>
              <a:ext uri="{FF2B5EF4-FFF2-40B4-BE49-F238E27FC236}">
                <a16:creationId xmlns:a16="http://schemas.microsoft.com/office/drawing/2014/main" id="{78EF0A64-D6F0-63B5-3811-807AEE46D0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72080" y="1546225"/>
            <a:ext cx="681398" cy="68139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BFB19B5-499C-A8D3-BF81-03417A766C96}"/>
              </a:ext>
            </a:extLst>
          </p:cNvPr>
          <p:cNvCxnSpPr>
            <a:cxnSpLocks/>
          </p:cNvCxnSpPr>
          <p:nvPr/>
        </p:nvCxnSpPr>
        <p:spPr>
          <a:xfrm>
            <a:off x="319369" y="3896531"/>
            <a:ext cx="17753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Wiedergabe mit einfarbiger Füllung">
            <a:extLst>
              <a:ext uri="{FF2B5EF4-FFF2-40B4-BE49-F238E27FC236}">
                <a16:creationId xmlns:a16="http://schemas.microsoft.com/office/drawing/2014/main" id="{2D0CD467-CE41-3C60-A777-77F4B1EF93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51796" y="5798294"/>
            <a:ext cx="681398" cy="681398"/>
          </a:xfrm>
          <a:prstGeom prst="rect">
            <a:avLst/>
          </a:prstGeom>
        </p:spPr>
      </p:pic>
      <p:pic>
        <p:nvPicPr>
          <p:cNvPr id="9" name="Grafik 8" descr="Wiedergabe mit einfarbiger Füllung">
            <a:extLst>
              <a:ext uri="{FF2B5EF4-FFF2-40B4-BE49-F238E27FC236}">
                <a16:creationId xmlns:a16="http://schemas.microsoft.com/office/drawing/2014/main" id="{82BE4D2E-28AD-8EDB-BEA8-21FA75046C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51796" y="2587019"/>
            <a:ext cx="681398" cy="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88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rafik 4" descr="Ein Bild, das Berg, Gras, draußen, Himmel enthält.&#10;&#10;Automatisch generierte Beschreibung">
            <a:extLst>
              <a:ext uri="{FF2B5EF4-FFF2-40B4-BE49-F238E27FC236}">
                <a16:creationId xmlns:a16="http://schemas.microsoft.com/office/drawing/2014/main" id="{4E2B474B-B579-C1B3-64DE-F0E67BCEB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8" r="16398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6F37AA9-4678-2806-EF8C-08379A11864C}"/>
              </a:ext>
            </a:extLst>
          </p:cNvPr>
          <p:cNvSpPr/>
          <p:nvPr/>
        </p:nvSpPr>
        <p:spPr>
          <a:xfrm>
            <a:off x="241300" y="444500"/>
            <a:ext cx="914400" cy="332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4CCEDCC-4BDA-E5AB-1483-C87E8F2C3211}"/>
              </a:ext>
            </a:extLst>
          </p:cNvPr>
          <p:cNvSpPr txBox="1"/>
          <p:nvPr/>
        </p:nvSpPr>
        <p:spPr>
          <a:xfrm>
            <a:off x="5412259" y="5029200"/>
            <a:ext cx="6776672" cy="182879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endParaRPr lang="de-AT" sz="1300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de-AT" sz="1300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de-AT" sz="1300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de-AT" sz="1300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de-AT" sz="1300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Conni </a:t>
            </a:r>
            <a:r>
              <a:rPr lang="de-AT" sz="1300" dirty="0" err="1">
                <a:solidFill>
                  <a:srgbClr val="FFFFFF"/>
                </a:solidFill>
              </a:rPr>
              <a:t>Hessing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537BD7C-41AF-EA6D-C632-F87A77FBF522}"/>
              </a:ext>
            </a:extLst>
          </p:cNvPr>
          <p:cNvSpPr txBox="1"/>
          <p:nvPr/>
        </p:nvSpPr>
        <p:spPr>
          <a:xfrm>
            <a:off x="6467795" y="5152746"/>
            <a:ext cx="55123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de-AT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„Steinberg hat sich neu erfunden.“ </a:t>
            </a:r>
          </a:p>
          <a:p>
            <a:pPr marL="0" lvl="0" indent="0">
              <a:buNone/>
            </a:pPr>
            <a:r>
              <a:rPr lang="de-AT" sz="20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</a:t>
            </a:r>
            <a:r>
              <a:rPr lang="de-AT" sz="2000" i="1" baseline="30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</a:t>
            </a:r>
            <a:r>
              <a:rPr lang="de-AT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Diana Ortner</a:t>
            </a:r>
            <a:r>
              <a:rPr lang="de-AT" sz="20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Geschäftsstelle </a:t>
            </a:r>
            <a:r>
              <a:rPr lang="de-AT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Dorferneuerung im Amt der Tiroler Landesregierung</a:t>
            </a:r>
            <a:endParaRPr lang="en-US" sz="20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Sehne 8">
            <a:extLst>
              <a:ext uri="{FF2B5EF4-FFF2-40B4-BE49-F238E27FC236}">
                <a16:creationId xmlns:a16="http://schemas.microsoft.com/office/drawing/2014/main" id="{3AB50D85-42D9-898D-46B6-C535D8DD9F14}"/>
              </a:ext>
            </a:extLst>
          </p:cNvPr>
          <p:cNvSpPr/>
          <p:nvPr/>
        </p:nvSpPr>
        <p:spPr>
          <a:xfrm rot="587399">
            <a:off x="4648246" y="5320760"/>
            <a:ext cx="1160672" cy="1843513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84E2F5D-0559-798A-8C43-7F9F2EB83FD9}"/>
              </a:ext>
            </a:extLst>
          </p:cNvPr>
          <p:cNvSpPr/>
          <p:nvPr/>
        </p:nvSpPr>
        <p:spPr>
          <a:xfrm rot="21320789">
            <a:off x="5320409" y="5412259"/>
            <a:ext cx="101138" cy="296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5D3F3B7-116A-88F6-ED89-3106AFD6AF1D}"/>
              </a:ext>
            </a:extLst>
          </p:cNvPr>
          <p:cNvSpPr/>
          <p:nvPr/>
        </p:nvSpPr>
        <p:spPr>
          <a:xfrm rot="20589853">
            <a:off x="5442370" y="6367205"/>
            <a:ext cx="189988" cy="675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F3688D-447E-B77B-6A76-740BAD884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8" y="2688336"/>
            <a:ext cx="5176522" cy="3941738"/>
          </a:xfrm>
        </p:spPr>
        <p:txBody>
          <a:bodyPr anchor="t">
            <a:noAutofit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</a:rPr>
              <a:t>V</a:t>
            </a:r>
            <a:r>
              <a:rPr lang="de-AT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erändertes </a:t>
            </a:r>
            <a:r>
              <a:rPr lang="de-AT" b="1" dirty="0">
                <a:latin typeface="Calibri" panose="020F0502020204030204" pitchFamily="34" charset="0"/>
              </a:rPr>
              <a:t>Gemeinwesen</a:t>
            </a:r>
            <a:br>
              <a:rPr lang="de-AT" b="1" dirty="0">
                <a:latin typeface="Calibri" panose="020F0502020204030204" pitchFamily="34" charset="0"/>
              </a:rPr>
            </a:br>
            <a:r>
              <a:rPr lang="de-AT" dirty="0">
                <a:latin typeface="Calibri" panose="020F0502020204030204" pitchFamily="34" charset="0"/>
              </a:rPr>
              <a:t>Mehr</a:t>
            </a:r>
            <a:r>
              <a:rPr lang="de-AT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AT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Identifikation mit Heimatort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und </a:t>
            </a:r>
            <a:r>
              <a:rPr lang="de-AT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gestiegenes Engagement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</a:rPr>
              <a:t>Mehr Lebensqualität</a:t>
            </a:r>
            <a:br>
              <a:rPr lang="de-AT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Soziale Einrichtungen, Treffpunkte, touristische Perspektiven, </a:t>
            </a:r>
            <a:r>
              <a:rPr lang="de-AT" u="sng" dirty="0">
                <a:latin typeface="Calibri" panose="020F0502020204030204" pitchFamily="34" charset="0"/>
                <a:ea typeface="Calibri" panose="020F0502020204030204" pitchFamily="34" charset="0"/>
              </a:rPr>
              <a:t>mehr Kinder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, mehr Veranstaltungen, viele Freiwillige, mehr Infrastrukturen und Arbeitsplätze…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b="1" dirty="0">
                <a:latin typeface="Calibri" panose="020F0502020204030204" pitchFamily="34" charset="0"/>
                <a:ea typeface="Calibri" panose="020F0502020204030204" pitchFamily="34" charset="0"/>
              </a:rPr>
              <a:t>Neue Impulse von innen und außen</a:t>
            </a:r>
            <a:br>
              <a:rPr lang="de-AT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Bergsteigerbus, ASI-Lodge…</a:t>
            </a:r>
          </a:p>
          <a:p>
            <a:pPr lvl="0">
              <a:buFont typeface="Courier New" panose="02070309020205020404" pitchFamily="49" charset="0"/>
              <a:buChar char="o"/>
            </a:pPr>
            <a:endParaRPr lang="de-AT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6C0E0C6-AD95-BDA9-ED4F-9A239E5C2353}"/>
              </a:ext>
            </a:extLst>
          </p:cNvPr>
          <p:cNvSpPr txBox="1">
            <a:spLocks/>
          </p:cNvSpPr>
          <p:nvPr/>
        </p:nvSpPr>
        <p:spPr>
          <a:xfrm>
            <a:off x="592295" y="629266"/>
            <a:ext cx="4208305" cy="16766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/>
              <a:t>Ergebnisse</a:t>
            </a:r>
            <a:endParaRPr lang="de-AT" dirty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6527916A-D2E9-C6EF-F867-E09BD96B51A9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0EA95CE5-F1FC-6363-118E-C97A768AD689}"/>
              </a:ext>
            </a:extLst>
          </p:cNvPr>
          <p:cNvSpPr/>
          <p:nvPr/>
        </p:nvSpPr>
        <p:spPr>
          <a:xfrm>
            <a:off x="241300" y="2137719"/>
            <a:ext cx="350995" cy="217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36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09E4569F-007B-1E53-60A5-2CF033CAB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04215" y="1435705"/>
            <a:ext cx="840963" cy="840963"/>
          </a:xfrm>
          <a:prstGeom prst="ellipse">
            <a:avLst/>
          </a:prstGeom>
          <a:solidFill>
            <a:schemeClr val="accent6">
              <a:lumMod val="40000"/>
              <a:lumOff val="60000"/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4868E5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00DD0E-CED9-1F50-8E68-EA37DD84E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6215" y="1435705"/>
            <a:ext cx="840963" cy="840963"/>
          </a:xfrm>
          <a:prstGeom prst="ellipse">
            <a:avLst/>
          </a:prstGeom>
          <a:solidFill>
            <a:schemeClr val="accent4">
              <a:lumMod val="40000"/>
              <a:lumOff val="60000"/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2ED7341-A97B-DB15-6C8A-922C33196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3358" y="1435705"/>
            <a:ext cx="840963" cy="8409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7" name="Gerader Verbinder 6" descr="Zeitachse">
            <a:extLst>
              <a:ext uri="{FF2B5EF4-FFF2-40B4-BE49-F238E27FC236}">
                <a16:creationId xmlns:a16="http://schemas.microsoft.com/office/drawing/2014/main" id="{76E4A57D-C9E3-2135-AF73-E776681F7483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3339357" y="2579936"/>
            <a:ext cx="6269821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8" name="Ellipse 7" descr="Zeitachsenmarker">
            <a:extLst>
              <a:ext uri="{FF2B5EF4-FFF2-40B4-BE49-F238E27FC236}">
                <a16:creationId xmlns:a16="http://schemas.microsoft.com/office/drawing/2014/main" id="{09D4ABF4-C913-8B49-FCF1-9FA279E2193E}"/>
              </a:ext>
            </a:extLst>
          </p:cNvPr>
          <p:cNvSpPr/>
          <p:nvPr/>
        </p:nvSpPr>
        <p:spPr>
          <a:xfrm>
            <a:off x="3339357" y="2495454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" name="Ellipse 8" descr="Zeitachsenmarker">
            <a:extLst>
              <a:ext uri="{FF2B5EF4-FFF2-40B4-BE49-F238E27FC236}">
                <a16:creationId xmlns:a16="http://schemas.microsoft.com/office/drawing/2014/main" id="{6C3DB2C7-227D-E194-2250-53AAEDAE02D7}"/>
              </a:ext>
            </a:extLst>
          </p:cNvPr>
          <p:cNvSpPr/>
          <p:nvPr/>
        </p:nvSpPr>
        <p:spPr>
          <a:xfrm>
            <a:off x="6392214" y="2495454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0" name="Ellipse 9" descr="Zeitachsenmarker">
            <a:extLst>
              <a:ext uri="{FF2B5EF4-FFF2-40B4-BE49-F238E27FC236}">
                <a16:creationId xmlns:a16="http://schemas.microsoft.com/office/drawing/2014/main" id="{70C2F3DD-3F2D-F4B6-4E30-F8F77AA22C24}"/>
              </a:ext>
            </a:extLst>
          </p:cNvPr>
          <p:cNvSpPr/>
          <p:nvPr/>
        </p:nvSpPr>
        <p:spPr>
          <a:xfrm>
            <a:off x="9440214" y="2495454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7CCCF6C-52E3-ED75-D4D2-6122A6BDEC66}"/>
              </a:ext>
            </a:extLst>
          </p:cNvPr>
          <p:cNvSpPr txBox="1">
            <a:spLocks/>
          </p:cNvSpPr>
          <p:nvPr/>
        </p:nvSpPr>
        <p:spPr>
          <a:xfrm>
            <a:off x="2114432" y="3238686"/>
            <a:ext cx="2700000" cy="496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Kinder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FEEBC41F-D587-9E02-A439-F17A81D23AB7}"/>
              </a:ext>
            </a:extLst>
          </p:cNvPr>
          <p:cNvSpPr txBox="1">
            <a:spLocks/>
          </p:cNvSpPr>
          <p:nvPr/>
        </p:nvSpPr>
        <p:spPr>
          <a:xfrm>
            <a:off x="5215151" y="3238686"/>
            <a:ext cx="2700000" cy="732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3 Kinder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43C10E9-DAAD-6EC8-7D96-92B4AB4354A0}"/>
              </a:ext>
            </a:extLst>
          </p:cNvPr>
          <p:cNvSpPr txBox="1">
            <a:spLocks/>
          </p:cNvSpPr>
          <p:nvPr/>
        </p:nvSpPr>
        <p:spPr>
          <a:xfrm>
            <a:off x="8173811" y="3238686"/>
            <a:ext cx="2700000" cy="576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A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Kinder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4" name="Textplatzhalter 17">
            <a:extLst>
              <a:ext uri="{FF2B5EF4-FFF2-40B4-BE49-F238E27FC236}">
                <a16:creationId xmlns:a16="http://schemas.microsoft.com/office/drawing/2014/main" id="{F403BDB4-1EAE-E2D7-AF7A-6998BEBC7C40}"/>
              </a:ext>
            </a:extLst>
          </p:cNvPr>
          <p:cNvSpPr txBox="1">
            <a:spLocks/>
          </p:cNvSpPr>
          <p:nvPr/>
        </p:nvSpPr>
        <p:spPr>
          <a:xfrm>
            <a:off x="2057403" y="2766896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Abschwung 2016/17</a:t>
            </a:r>
          </a:p>
          <a:p>
            <a:endParaRPr lang="de-DE" dirty="0"/>
          </a:p>
        </p:txBody>
      </p:sp>
      <p:sp>
        <p:nvSpPr>
          <p:cNvPr id="15" name="Textplatzhalter 18">
            <a:extLst>
              <a:ext uri="{FF2B5EF4-FFF2-40B4-BE49-F238E27FC236}">
                <a16:creationId xmlns:a16="http://schemas.microsoft.com/office/drawing/2014/main" id="{571A57E0-14A0-0DFD-5707-AA3CEBE0E0E3}"/>
              </a:ext>
            </a:extLst>
          </p:cNvPr>
          <p:cNvSpPr txBox="1">
            <a:spLocks/>
          </p:cNvSpPr>
          <p:nvPr/>
        </p:nvSpPr>
        <p:spPr>
          <a:xfrm>
            <a:off x="5186153" y="2766897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Tiefpunkt 2017/18</a:t>
            </a:r>
          </a:p>
          <a:p>
            <a:endParaRPr lang="de-DE" dirty="0"/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58501287-FA2D-63B3-3058-719949A9D01F}"/>
              </a:ext>
            </a:extLst>
          </p:cNvPr>
          <p:cNvSpPr txBox="1">
            <a:spLocks/>
          </p:cNvSpPr>
          <p:nvPr/>
        </p:nvSpPr>
        <p:spPr>
          <a:xfrm>
            <a:off x="8230840" y="2766897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Aufschwung 2021/22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17BB181-B60F-AE57-CA7E-4C90443AF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04215" y="4230744"/>
            <a:ext cx="840963" cy="840963"/>
          </a:xfrm>
          <a:prstGeom prst="ellipse">
            <a:avLst/>
          </a:prstGeom>
          <a:solidFill>
            <a:srgbClr val="F2B077"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4868E5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4D1F807-866D-968B-A315-88269C8A1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6215" y="4230744"/>
            <a:ext cx="840963" cy="840963"/>
          </a:xfrm>
          <a:prstGeom prst="ellipse">
            <a:avLst/>
          </a:prstGeom>
          <a:solidFill>
            <a:srgbClr val="00B0F0">
              <a:lumMod val="40000"/>
              <a:lumOff val="6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14F1B5E-D8CC-9BC4-B074-D1B8BBB47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03358" y="4230744"/>
            <a:ext cx="840963" cy="840963"/>
          </a:xfrm>
          <a:prstGeom prst="ellipse">
            <a:avLst/>
          </a:prstGeom>
          <a:solidFill>
            <a:srgbClr val="B13DC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39" name="Gerader Verbinder 38" descr="Zeitachse">
            <a:extLst>
              <a:ext uri="{FF2B5EF4-FFF2-40B4-BE49-F238E27FC236}">
                <a16:creationId xmlns:a16="http://schemas.microsoft.com/office/drawing/2014/main" id="{FE20640C-C093-14FE-A5AB-A78D374D7ECF}"/>
              </a:ext>
            </a:extLst>
          </p:cNvPr>
          <p:cNvCxnSpPr>
            <a:cxnSpLocks/>
            <a:endCxn id="40" idx="2"/>
          </p:cNvCxnSpPr>
          <p:nvPr/>
        </p:nvCxnSpPr>
        <p:spPr>
          <a:xfrm flipH="1">
            <a:off x="3339357" y="5374975"/>
            <a:ext cx="6269821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40" name="Ellipse 39" descr="Zeitachsenmarker">
            <a:extLst>
              <a:ext uri="{FF2B5EF4-FFF2-40B4-BE49-F238E27FC236}">
                <a16:creationId xmlns:a16="http://schemas.microsoft.com/office/drawing/2014/main" id="{D70B4865-3DD3-4BF0-9411-E9E8B0062E34}"/>
              </a:ext>
            </a:extLst>
          </p:cNvPr>
          <p:cNvSpPr/>
          <p:nvPr/>
        </p:nvSpPr>
        <p:spPr>
          <a:xfrm>
            <a:off x="3339357" y="5290493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1" name="Ellipse 40" descr="Zeitachsenmarker">
            <a:extLst>
              <a:ext uri="{FF2B5EF4-FFF2-40B4-BE49-F238E27FC236}">
                <a16:creationId xmlns:a16="http://schemas.microsoft.com/office/drawing/2014/main" id="{197AA4DB-E110-5060-169C-D8A1BC5C934E}"/>
              </a:ext>
            </a:extLst>
          </p:cNvPr>
          <p:cNvSpPr/>
          <p:nvPr/>
        </p:nvSpPr>
        <p:spPr>
          <a:xfrm>
            <a:off x="6392214" y="5290493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2" name="Ellipse 41" descr="Zeitachsenmarker">
            <a:extLst>
              <a:ext uri="{FF2B5EF4-FFF2-40B4-BE49-F238E27FC236}">
                <a16:creationId xmlns:a16="http://schemas.microsoft.com/office/drawing/2014/main" id="{919A7BEE-8685-825B-8695-F95BC8E74AF7}"/>
              </a:ext>
            </a:extLst>
          </p:cNvPr>
          <p:cNvSpPr/>
          <p:nvPr/>
        </p:nvSpPr>
        <p:spPr>
          <a:xfrm>
            <a:off x="9440214" y="5290493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3" name="Textplatzhalter 9">
            <a:extLst>
              <a:ext uri="{FF2B5EF4-FFF2-40B4-BE49-F238E27FC236}">
                <a16:creationId xmlns:a16="http://schemas.microsoft.com/office/drawing/2014/main" id="{3932E4F9-E518-917B-BE8F-DD4B5DDDE953}"/>
              </a:ext>
            </a:extLst>
          </p:cNvPr>
          <p:cNvSpPr txBox="1">
            <a:spLocks/>
          </p:cNvSpPr>
          <p:nvPr/>
        </p:nvSpPr>
        <p:spPr>
          <a:xfrm>
            <a:off x="2081124" y="6033725"/>
            <a:ext cx="2700000" cy="562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Schließung, weil keine Kinder</a:t>
            </a:r>
            <a:endParaRPr kumimoji="0" lang="de-AT" sz="11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4" name="Textplatzhalter 10">
            <a:extLst>
              <a:ext uri="{FF2B5EF4-FFF2-40B4-BE49-F238E27FC236}">
                <a16:creationId xmlns:a16="http://schemas.microsoft.com/office/drawing/2014/main" id="{38CC20C9-BE56-9AC1-23DD-CA3E993E77AA}"/>
              </a:ext>
            </a:extLst>
          </p:cNvPr>
          <p:cNvSpPr txBox="1">
            <a:spLocks/>
          </p:cNvSpPr>
          <p:nvPr/>
        </p:nvSpPr>
        <p:spPr>
          <a:xfrm>
            <a:off x="5215151" y="6033725"/>
            <a:ext cx="2700000" cy="732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Alterserweiterter Kleingruppenkindergarten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5" name="Textplatzhalter 12">
            <a:extLst>
              <a:ext uri="{FF2B5EF4-FFF2-40B4-BE49-F238E27FC236}">
                <a16:creationId xmlns:a16="http://schemas.microsoft.com/office/drawing/2014/main" id="{170D6149-B072-4F94-C6AE-D4890F82C1DF}"/>
              </a:ext>
            </a:extLst>
          </p:cNvPr>
          <p:cNvSpPr txBox="1">
            <a:spLocks/>
          </p:cNvSpPr>
          <p:nvPr/>
        </p:nvSpPr>
        <p:spPr>
          <a:xfrm>
            <a:off x="8173811" y="6033725"/>
            <a:ext cx="2700000" cy="576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Kinder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6" name="Textplatzhalter 17">
            <a:extLst>
              <a:ext uri="{FF2B5EF4-FFF2-40B4-BE49-F238E27FC236}">
                <a16:creationId xmlns:a16="http://schemas.microsoft.com/office/drawing/2014/main" id="{43D40676-E7D5-7EDD-3CC2-0962857ED9A6}"/>
              </a:ext>
            </a:extLst>
          </p:cNvPr>
          <p:cNvSpPr txBox="1">
            <a:spLocks/>
          </p:cNvSpPr>
          <p:nvPr/>
        </p:nvSpPr>
        <p:spPr>
          <a:xfrm>
            <a:off x="2138153" y="5561936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Tiefpunkt 2012/13</a:t>
            </a:r>
          </a:p>
          <a:p>
            <a:endParaRPr lang="de-DE" dirty="0"/>
          </a:p>
        </p:txBody>
      </p:sp>
      <p:sp>
        <p:nvSpPr>
          <p:cNvPr id="47" name="Textplatzhalter 18">
            <a:extLst>
              <a:ext uri="{FF2B5EF4-FFF2-40B4-BE49-F238E27FC236}">
                <a16:creationId xmlns:a16="http://schemas.microsoft.com/office/drawing/2014/main" id="{585618E8-377C-DB3C-2DC7-B512A245DD0F}"/>
              </a:ext>
            </a:extLst>
          </p:cNvPr>
          <p:cNvSpPr txBox="1">
            <a:spLocks/>
          </p:cNvSpPr>
          <p:nvPr/>
        </p:nvSpPr>
        <p:spPr>
          <a:xfrm>
            <a:off x="5186153" y="5561936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Neueröffnung 2013</a:t>
            </a:r>
          </a:p>
          <a:p>
            <a:endParaRPr lang="de-DE" dirty="0"/>
          </a:p>
        </p:txBody>
      </p:sp>
      <p:sp>
        <p:nvSpPr>
          <p:cNvPr id="48" name="Textplatzhalter 19">
            <a:extLst>
              <a:ext uri="{FF2B5EF4-FFF2-40B4-BE49-F238E27FC236}">
                <a16:creationId xmlns:a16="http://schemas.microsoft.com/office/drawing/2014/main" id="{D9100237-5E1E-3D8B-7B5C-07D0EF36E45D}"/>
              </a:ext>
            </a:extLst>
          </p:cNvPr>
          <p:cNvSpPr txBox="1">
            <a:spLocks/>
          </p:cNvSpPr>
          <p:nvPr/>
        </p:nvSpPr>
        <p:spPr>
          <a:xfrm>
            <a:off x="8230840" y="5561936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Aufschwung 2021/22</a:t>
            </a:r>
          </a:p>
        </p:txBody>
      </p:sp>
      <p:pic>
        <p:nvPicPr>
          <p:cNvPr id="59" name="Grafik 58" descr="Wippe Silhouette">
            <a:extLst>
              <a:ext uri="{FF2B5EF4-FFF2-40B4-BE49-F238E27FC236}">
                <a16:creationId xmlns:a16="http://schemas.microsoft.com/office/drawing/2014/main" id="{CF16576B-334B-F980-E161-D161802F6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7817" y="4199152"/>
            <a:ext cx="914400" cy="914400"/>
          </a:xfrm>
          <a:prstGeom prst="rect">
            <a:avLst/>
          </a:prstGeom>
        </p:spPr>
      </p:pic>
      <p:pic>
        <p:nvPicPr>
          <p:cNvPr id="61" name="Grafik 60" descr="Kinder Silhouette">
            <a:extLst>
              <a:ext uri="{FF2B5EF4-FFF2-40B4-BE49-F238E27FC236}">
                <a16:creationId xmlns:a16="http://schemas.microsoft.com/office/drawing/2014/main" id="{86C7AA3A-BD5C-17C8-8C65-E776A9312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3153" y="1459669"/>
            <a:ext cx="914400" cy="914400"/>
          </a:xfrm>
          <a:prstGeom prst="rect">
            <a:avLst/>
          </a:prstGeom>
        </p:spPr>
      </p:pic>
      <p:pic>
        <p:nvPicPr>
          <p:cNvPr id="63" name="Grafik 62" descr="Spielplatz Silhouette">
            <a:extLst>
              <a:ext uri="{FF2B5EF4-FFF2-40B4-BE49-F238E27FC236}">
                <a16:creationId xmlns:a16="http://schemas.microsoft.com/office/drawing/2014/main" id="{8A2AC7AB-3637-94F0-2DD5-AE66107BA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2082" y="4210771"/>
            <a:ext cx="914400" cy="914400"/>
          </a:xfrm>
          <a:prstGeom prst="rect">
            <a:avLst/>
          </a:prstGeom>
        </p:spPr>
      </p:pic>
      <p:pic>
        <p:nvPicPr>
          <p:cNvPr id="66" name="Grafik 65" descr="Kinder Silhouette">
            <a:extLst>
              <a:ext uri="{FF2B5EF4-FFF2-40B4-BE49-F238E27FC236}">
                <a16:creationId xmlns:a16="http://schemas.microsoft.com/office/drawing/2014/main" id="{8E57CAB6-23D4-E1AE-A899-7C1CBA926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6347" y="4258182"/>
            <a:ext cx="914400" cy="914400"/>
          </a:xfrm>
          <a:prstGeom prst="rect">
            <a:avLst/>
          </a:prstGeom>
        </p:spPr>
      </p:pic>
      <p:pic>
        <p:nvPicPr>
          <p:cNvPr id="67" name="Grafik 66" descr="Kinder Silhouette">
            <a:extLst>
              <a:ext uri="{FF2B5EF4-FFF2-40B4-BE49-F238E27FC236}">
                <a16:creationId xmlns:a16="http://schemas.microsoft.com/office/drawing/2014/main" id="{AE241937-DA89-9D12-0BD4-656E5C7C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4472" y="4258182"/>
            <a:ext cx="914400" cy="914400"/>
          </a:xfrm>
          <a:prstGeom prst="rect">
            <a:avLst/>
          </a:prstGeom>
        </p:spPr>
      </p:pic>
      <p:pic>
        <p:nvPicPr>
          <p:cNvPr id="68" name="Grafik 67" descr="Kinder Silhouette">
            <a:extLst>
              <a:ext uri="{FF2B5EF4-FFF2-40B4-BE49-F238E27FC236}">
                <a16:creationId xmlns:a16="http://schemas.microsoft.com/office/drawing/2014/main" id="{39A57CD5-204D-39B4-061F-41A5894D3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7" b="29554"/>
          <a:stretch/>
        </p:blipFill>
        <p:spPr>
          <a:xfrm>
            <a:off x="6255529" y="1446799"/>
            <a:ext cx="700474" cy="699516"/>
          </a:xfrm>
          <a:prstGeom prst="rect">
            <a:avLst/>
          </a:prstGeom>
        </p:spPr>
      </p:pic>
      <p:pic>
        <p:nvPicPr>
          <p:cNvPr id="69" name="Grafik 68" descr="Kinder Silhouette">
            <a:extLst>
              <a:ext uri="{FF2B5EF4-FFF2-40B4-BE49-F238E27FC236}">
                <a16:creationId xmlns:a16="http://schemas.microsoft.com/office/drawing/2014/main" id="{8B8B3035-8FE2-3FD1-8DA0-1877E3B1F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9230" y="1470859"/>
            <a:ext cx="914400" cy="914400"/>
          </a:xfrm>
          <a:prstGeom prst="rect">
            <a:avLst/>
          </a:prstGeom>
        </p:spPr>
      </p:pic>
      <p:pic>
        <p:nvPicPr>
          <p:cNvPr id="70" name="Grafik 69" descr="Kinder Silhouette">
            <a:extLst>
              <a:ext uri="{FF2B5EF4-FFF2-40B4-BE49-F238E27FC236}">
                <a16:creationId xmlns:a16="http://schemas.microsoft.com/office/drawing/2014/main" id="{98BA4E88-C270-94C5-D3FE-04570D220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7355" y="1470859"/>
            <a:ext cx="914400" cy="914400"/>
          </a:xfrm>
          <a:prstGeom prst="rect">
            <a:avLst/>
          </a:prstGeom>
        </p:spPr>
      </p:pic>
      <p:pic>
        <p:nvPicPr>
          <p:cNvPr id="71" name="Grafik 70" descr="Kinder Silhouette">
            <a:extLst>
              <a:ext uri="{FF2B5EF4-FFF2-40B4-BE49-F238E27FC236}">
                <a16:creationId xmlns:a16="http://schemas.microsoft.com/office/drawing/2014/main" id="{358DB741-B576-B172-D438-68EF525C3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7" b="29554"/>
          <a:stretch/>
        </p:blipFill>
        <p:spPr>
          <a:xfrm>
            <a:off x="10916246" y="1447312"/>
            <a:ext cx="700474" cy="699516"/>
          </a:xfrm>
          <a:prstGeom prst="rect">
            <a:avLst/>
          </a:prstGeom>
        </p:spPr>
      </p:pic>
      <p:sp>
        <p:nvSpPr>
          <p:cNvPr id="72" name="Titel 1">
            <a:extLst>
              <a:ext uri="{FF2B5EF4-FFF2-40B4-BE49-F238E27FC236}">
                <a16:creationId xmlns:a16="http://schemas.microsoft.com/office/drawing/2014/main" id="{E198BB3C-3066-CE91-7A53-F98B7716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68" y="4258182"/>
            <a:ext cx="2585943" cy="1243584"/>
          </a:xfrm>
        </p:spPr>
        <p:txBody>
          <a:bodyPr anchor="ctr">
            <a:normAutofit/>
          </a:bodyPr>
          <a:lstStyle/>
          <a:p>
            <a:r>
              <a:rPr lang="de-AT" sz="2800" b="1" dirty="0"/>
              <a:t>Kindergarten</a:t>
            </a:r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59BC3EC6-D1D2-2DF1-46AE-F1236643195C}"/>
              </a:ext>
            </a:extLst>
          </p:cNvPr>
          <p:cNvSpPr txBox="1">
            <a:spLocks/>
          </p:cNvSpPr>
          <p:nvPr/>
        </p:nvSpPr>
        <p:spPr>
          <a:xfrm>
            <a:off x="349260" y="1493227"/>
            <a:ext cx="2035766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dirty="0"/>
              <a:t>Volksschule</a:t>
            </a:r>
          </a:p>
        </p:txBody>
      </p:sp>
      <p:sp>
        <p:nvSpPr>
          <p:cNvPr id="74" name="Titel 1">
            <a:extLst>
              <a:ext uri="{FF2B5EF4-FFF2-40B4-BE49-F238E27FC236}">
                <a16:creationId xmlns:a16="http://schemas.microsoft.com/office/drawing/2014/main" id="{B01EFA7D-F400-3992-8D39-52179BBECD0D}"/>
              </a:ext>
            </a:extLst>
          </p:cNvPr>
          <p:cNvSpPr txBox="1">
            <a:spLocks/>
          </p:cNvSpPr>
          <p:nvPr/>
        </p:nvSpPr>
        <p:spPr>
          <a:xfrm>
            <a:off x="327768" y="169227"/>
            <a:ext cx="10405219" cy="105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Aktiver Erhalt von Volksschule und Kindergarten</a:t>
            </a: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6A18C354-7645-3253-35DD-5222526E879E}"/>
              </a:ext>
            </a:extLst>
          </p:cNvPr>
          <p:cNvCxnSpPr>
            <a:cxnSpLocks/>
          </p:cNvCxnSpPr>
          <p:nvPr/>
        </p:nvCxnSpPr>
        <p:spPr>
          <a:xfrm>
            <a:off x="327768" y="1117528"/>
            <a:ext cx="980162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849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B20800-C2E1-7B42-2013-427418C80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8" y="2808691"/>
            <a:ext cx="5387250" cy="39472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de-AT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de-AT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Europäischer Dorferneuerungspreis 2022</a:t>
            </a:r>
            <a:br>
              <a:rPr lang="de-AT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Auszeichnung – Kategorie Silber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Tiroler Holzbaupreis, </a:t>
            </a:r>
            <a:b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Auszeichnung des Landes für Neues Bauen, </a:t>
            </a:r>
            <a:b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proHolz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: „Holzfreundlichste Gemeinde“, </a:t>
            </a:r>
            <a:r>
              <a:rPr lang="de-AT" dirty="0" err="1">
                <a:latin typeface="Calibri" panose="020F0502020204030204" pitchFamily="34" charset="0"/>
                <a:ea typeface="Calibri" panose="020F0502020204030204" pitchFamily="34" charset="0"/>
              </a:rPr>
              <a:t>GeKo</a:t>
            </a: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 für „6 Gemeinden, 1 mobile Pflege“</a:t>
            </a:r>
            <a:b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AT" dirty="0">
                <a:latin typeface="Calibri" panose="020F0502020204030204" pitchFamily="34" charset="0"/>
                <a:ea typeface="Calibri" panose="020F0502020204030204" pitchFamily="34" charset="0"/>
              </a:rPr>
              <a:t>…</a:t>
            </a:r>
          </a:p>
          <a:p>
            <a:endParaRPr lang="en-US" sz="1800" dirty="0"/>
          </a:p>
        </p:txBody>
      </p:sp>
      <p:pic>
        <p:nvPicPr>
          <p:cNvPr id="7" name="Grafik 6" descr="Ein Bild, das Gras, Himmel, draußen, Feld enthält.&#10;&#10;Automatisch generierte Beschreibung">
            <a:extLst>
              <a:ext uri="{FF2B5EF4-FFF2-40B4-BE49-F238E27FC236}">
                <a16:creationId xmlns:a16="http://schemas.microsoft.com/office/drawing/2014/main" id="{D6A0779B-DA63-425E-FB14-D97EE7904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r="11712" b="2"/>
          <a:stretch/>
        </p:blipFill>
        <p:spPr>
          <a:xfrm>
            <a:off x="598768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810902F-A740-42BB-BFC4-6CAA32A39DF7}"/>
              </a:ext>
            </a:extLst>
          </p:cNvPr>
          <p:cNvSpPr txBox="1"/>
          <p:nvPr/>
        </p:nvSpPr>
        <p:spPr>
          <a:xfrm>
            <a:off x="6252527" y="6402158"/>
            <a:ext cx="661603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David Schreyer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1ADB56D-0575-C31E-6DE1-6598CF9AD732}"/>
              </a:ext>
            </a:extLst>
          </p:cNvPr>
          <p:cNvSpPr/>
          <p:nvPr/>
        </p:nvSpPr>
        <p:spPr>
          <a:xfrm>
            <a:off x="300988" y="585216"/>
            <a:ext cx="769621" cy="269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ehne 14">
            <a:extLst>
              <a:ext uri="{FF2B5EF4-FFF2-40B4-BE49-F238E27FC236}">
                <a16:creationId xmlns:a16="http://schemas.microsoft.com/office/drawing/2014/main" id="{D74A2816-7D1E-0AC6-4804-9176679CFAC0}"/>
              </a:ext>
            </a:extLst>
          </p:cNvPr>
          <p:cNvSpPr/>
          <p:nvPr/>
        </p:nvSpPr>
        <p:spPr>
          <a:xfrm rot="518737">
            <a:off x="5943603" y="6364821"/>
            <a:ext cx="492163" cy="549251"/>
          </a:xfrm>
          <a:prstGeom prst="chord">
            <a:avLst>
              <a:gd name="adj1" fmla="val 2700000"/>
              <a:gd name="adj2" fmla="val 163955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Logo Europäische ARGE Landentwicklung und Dorferneuerung">
            <a:extLst>
              <a:ext uri="{FF2B5EF4-FFF2-40B4-BE49-F238E27FC236}">
                <a16:creationId xmlns:a16="http://schemas.microsoft.com/office/drawing/2014/main" id="{D2564054-8B4E-B55D-5A97-DB2BEC36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2570" y="253072"/>
            <a:ext cx="1267339" cy="181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047C65D-9076-15B0-92A6-ED4D3D93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012" y="320587"/>
            <a:ext cx="1267339" cy="178628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ABA9B29F-0A17-2361-A641-5AFACDF7DC02}"/>
              </a:ext>
            </a:extLst>
          </p:cNvPr>
          <p:cNvSpPr txBox="1">
            <a:spLocks/>
          </p:cNvSpPr>
          <p:nvPr/>
        </p:nvSpPr>
        <p:spPr>
          <a:xfrm>
            <a:off x="592295" y="629266"/>
            <a:ext cx="370810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/>
              <a:t>Auszeichnungen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5EB3E6E-3C32-5BDC-24AA-52A005179547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697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draußen, Natur, Steigung enthält.&#10;&#10;Automatisch generierte Beschreibung">
            <a:extLst>
              <a:ext uri="{FF2B5EF4-FFF2-40B4-BE49-F238E27FC236}">
                <a16:creationId xmlns:a16="http://schemas.microsoft.com/office/drawing/2014/main" id="{DFD698D0-4654-CEFE-61ED-E539E9F72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1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3CEF31-6692-5F5E-A655-D3D74943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13" y="2724498"/>
            <a:ext cx="4906135" cy="3809231"/>
          </a:xfrm>
        </p:spPr>
        <p:txBody>
          <a:bodyPr anchor="t"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SDGs nicht im Vordergrund, </a:t>
            </a:r>
            <a:br>
              <a:rPr lang="de-DE" dirty="0"/>
            </a:br>
            <a:r>
              <a:rPr lang="de-DE" dirty="0"/>
              <a:t>aber immer alle mitgedacht...</a:t>
            </a: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endParaRPr lang="de-AT" sz="1800" dirty="0"/>
          </a:p>
          <a:p>
            <a:pPr>
              <a:buFont typeface="Courier New" panose="02070309020205020404" pitchFamily="49" charset="0"/>
              <a:buChar char="o"/>
            </a:pPr>
            <a:endParaRPr lang="de-AT" dirty="0"/>
          </a:p>
          <a:p>
            <a:pPr>
              <a:buFont typeface="Courier New" panose="02070309020205020404" pitchFamily="49" charset="0"/>
              <a:buChar char="o"/>
            </a:pPr>
            <a:endParaRPr lang="de-AT" u="sng" dirty="0"/>
          </a:p>
          <a:p>
            <a:pPr>
              <a:buFont typeface="Courier New" panose="02070309020205020404" pitchFamily="49" charset="0"/>
              <a:buChar char="o"/>
            </a:pPr>
            <a:endParaRPr lang="de-AT" dirty="0"/>
          </a:p>
          <a:p>
            <a:pPr>
              <a:buFont typeface="Courier New" panose="02070309020205020404" pitchFamily="49" charset="0"/>
              <a:buChar char="o"/>
            </a:pPr>
            <a:endParaRPr lang="de-AT" b="0" i="0" dirty="0">
              <a:effectLst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0D597BD-8754-B65A-2CE1-4C8B63D8A5CE}"/>
              </a:ext>
            </a:extLst>
          </p:cNvPr>
          <p:cNvSpPr/>
          <p:nvPr/>
        </p:nvSpPr>
        <p:spPr>
          <a:xfrm>
            <a:off x="374904" y="279400"/>
            <a:ext cx="768096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E3738D-B42C-1307-D056-0F9AF2A58E7E}"/>
              </a:ext>
            </a:extLst>
          </p:cNvPr>
          <p:cNvSpPr txBox="1"/>
          <p:nvPr/>
        </p:nvSpPr>
        <p:spPr>
          <a:xfrm>
            <a:off x="5564779" y="6400800"/>
            <a:ext cx="6624152" cy="457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David Schreyer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4" name="Sehne 13">
            <a:extLst>
              <a:ext uri="{FF2B5EF4-FFF2-40B4-BE49-F238E27FC236}">
                <a16:creationId xmlns:a16="http://schemas.microsoft.com/office/drawing/2014/main" id="{ED98CDD1-5225-E905-6434-EA3593210709}"/>
              </a:ext>
            </a:extLst>
          </p:cNvPr>
          <p:cNvSpPr/>
          <p:nvPr/>
        </p:nvSpPr>
        <p:spPr>
          <a:xfrm rot="13157770">
            <a:off x="4768507" y="6162919"/>
            <a:ext cx="580314" cy="1228668"/>
          </a:xfrm>
          <a:prstGeom prst="chord">
            <a:avLst>
              <a:gd name="adj1" fmla="val 389855"/>
              <a:gd name="adj2" fmla="val 157807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682F4D8-629C-978C-7AD0-A4D3EEA851D4}"/>
              </a:ext>
            </a:extLst>
          </p:cNvPr>
          <p:cNvSpPr/>
          <p:nvPr/>
        </p:nvSpPr>
        <p:spPr>
          <a:xfrm>
            <a:off x="4829151" y="6400800"/>
            <a:ext cx="174649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59DED0-0A26-9317-1875-EF457DA1A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33111" r="9339" b="33112"/>
          <a:stretch/>
        </p:blipFill>
        <p:spPr>
          <a:xfrm>
            <a:off x="4044408" y="7197241"/>
            <a:ext cx="3124275" cy="85648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36E9709-48A1-69EF-B0C8-53C11D074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7" y="3525007"/>
            <a:ext cx="4906134" cy="317455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336994C-2908-E072-C65D-50D551634D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 t="64430" r="49680" b="14341"/>
          <a:stretch/>
        </p:blipFill>
        <p:spPr>
          <a:xfrm>
            <a:off x="7075549" y="7023719"/>
            <a:ext cx="653995" cy="6023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B8ACBB-3DCD-5196-BBAB-6A96D4124D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18213" r="64108" b="58955"/>
          <a:stretch/>
        </p:blipFill>
        <p:spPr>
          <a:xfrm>
            <a:off x="10055208" y="7783694"/>
            <a:ext cx="658605" cy="64789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A4CA5DE-1217-8EB4-56D5-AEB0F524C8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7" t="63836" r="20855" b="14340"/>
          <a:stretch/>
        </p:blipFill>
        <p:spPr>
          <a:xfrm>
            <a:off x="8133527" y="7020779"/>
            <a:ext cx="620009" cy="61927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FB476DA-0CF8-4CB6-F3B0-212758AB29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6" t="40438" r="20938" b="36618"/>
          <a:stretch/>
        </p:blipFill>
        <p:spPr>
          <a:xfrm>
            <a:off x="9114051" y="6992585"/>
            <a:ext cx="627391" cy="6510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8CB725B-7E80-D308-85B5-4968648CCA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1185" r="64452" b="36886"/>
          <a:stretch/>
        </p:blipFill>
        <p:spPr>
          <a:xfrm>
            <a:off x="7979561" y="7788158"/>
            <a:ext cx="629273" cy="62226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F316E7C-1885-44CB-BD3E-5113B3F322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40674" r="79115" b="36421"/>
          <a:stretch/>
        </p:blipFill>
        <p:spPr>
          <a:xfrm>
            <a:off x="10062133" y="6993655"/>
            <a:ext cx="643211" cy="64994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78AA6F4-540C-CB4B-5744-0D5FE9F910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4" t="40823" r="6469" b="36631"/>
          <a:stretch/>
        </p:blipFill>
        <p:spPr>
          <a:xfrm>
            <a:off x="9017399" y="7777895"/>
            <a:ext cx="617299" cy="63977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92CC251-8BA8-8476-9915-FF0C55AA4F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8213" r="78903" b="59105"/>
          <a:stretch/>
        </p:blipFill>
        <p:spPr>
          <a:xfrm>
            <a:off x="7000281" y="7781892"/>
            <a:ext cx="653996" cy="643637"/>
          </a:xfrm>
          <a:prstGeom prst="rect">
            <a:avLst/>
          </a:prstGeom>
        </p:spPr>
      </p:pic>
      <p:sp>
        <p:nvSpPr>
          <p:cNvPr id="8" name="Sehne 7">
            <a:extLst>
              <a:ext uri="{FF2B5EF4-FFF2-40B4-BE49-F238E27FC236}">
                <a16:creationId xmlns:a16="http://schemas.microsoft.com/office/drawing/2014/main" id="{FFC3BB73-F474-2D3D-1298-9E5A2DA1B050}"/>
              </a:ext>
            </a:extLst>
          </p:cNvPr>
          <p:cNvSpPr/>
          <p:nvPr/>
        </p:nvSpPr>
        <p:spPr>
          <a:xfrm rot="518737">
            <a:off x="5260978" y="6374308"/>
            <a:ext cx="492163" cy="549251"/>
          </a:xfrm>
          <a:prstGeom prst="chord">
            <a:avLst>
              <a:gd name="adj1" fmla="val 2700000"/>
              <a:gd name="adj2" fmla="val 1639552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BE799EE3-7A3A-1A13-C2A8-83A7ADF00B8A}"/>
              </a:ext>
            </a:extLst>
          </p:cNvPr>
          <p:cNvSpPr txBox="1">
            <a:spLocks/>
          </p:cNvSpPr>
          <p:nvPr/>
        </p:nvSpPr>
        <p:spPr>
          <a:xfrm>
            <a:off x="592295" y="629266"/>
            <a:ext cx="370810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/>
              <a:t>Steinberg &amp; </a:t>
            </a:r>
          </a:p>
          <a:p>
            <a:r>
              <a:rPr lang="de-AT"/>
              <a:t>die SDGS</a:t>
            </a:r>
            <a:endParaRPr lang="de-AT" dirty="0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A6526F90-0B27-B674-C8B1-42673AC578BA}"/>
              </a:ext>
            </a:extLst>
          </p:cNvPr>
          <p:cNvCxnSpPr>
            <a:cxnSpLocks/>
          </p:cNvCxnSpPr>
          <p:nvPr/>
        </p:nvCxnSpPr>
        <p:spPr>
          <a:xfrm>
            <a:off x="592295" y="2484688"/>
            <a:ext cx="404533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156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DFA5-E1FF-B01B-3B2E-6A29EE7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" y="631711"/>
            <a:ext cx="3550739" cy="5583148"/>
          </a:xfrm>
        </p:spPr>
        <p:txBody>
          <a:bodyPr anchor="ctr">
            <a:normAutofit/>
          </a:bodyPr>
          <a:lstStyle/>
          <a:p>
            <a:r>
              <a:rPr lang="de-AT" sz="4800" b="1"/>
              <a:t>Inhalt</a:t>
            </a:r>
            <a:endParaRPr lang="en-US" sz="4800" b="1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C8B073E5-709F-512C-E1A3-A706A2D06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569375"/>
              </p:ext>
            </p:extLst>
          </p:nvPr>
        </p:nvGraphicFramePr>
        <p:xfrm>
          <a:off x="4695529" y="475808"/>
          <a:ext cx="6900512" cy="638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9DAABDC-D18B-F5F1-C3AD-497D14326D3A}"/>
              </a:ext>
            </a:extLst>
          </p:cNvPr>
          <p:cNvSpPr/>
          <p:nvPr/>
        </p:nvSpPr>
        <p:spPr>
          <a:xfrm>
            <a:off x="4206240" y="514350"/>
            <a:ext cx="297180" cy="581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Wiedergabe mit einfarbiger Füllung">
            <a:extLst>
              <a:ext uri="{FF2B5EF4-FFF2-40B4-BE49-F238E27FC236}">
                <a16:creationId xmlns:a16="http://schemas.microsoft.com/office/drawing/2014/main" id="{296BCDDF-A3FF-57BE-C5AB-155E96C76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5807" y="438883"/>
            <a:ext cx="681398" cy="681398"/>
          </a:xfrm>
          <a:prstGeom prst="rect">
            <a:avLst/>
          </a:prstGeom>
        </p:spPr>
      </p:pic>
      <p:pic>
        <p:nvPicPr>
          <p:cNvPr id="14" name="Grafik 13" descr="Wiedergabe mit einfarbiger Füllung">
            <a:extLst>
              <a:ext uri="{FF2B5EF4-FFF2-40B4-BE49-F238E27FC236}">
                <a16:creationId xmlns:a16="http://schemas.microsoft.com/office/drawing/2014/main" id="{C0D7511C-FD8F-484B-5A1D-7546224A2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1796" y="3672211"/>
            <a:ext cx="681398" cy="681398"/>
          </a:xfrm>
          <a:prstGeom prst="rect">
            <a:avLst/>
          </a:prstGeom>
        </p:spPr>
      </p:pic>
      <p:pic>
        <p:nvPicPr>
          <p:cNvPr id="15" name="Grafik 14" descr="Wiedergabe mit einfarbiger Füllung">
            <a:extLst>
              <a:ext uri="{FF2B5EF4-FFF2-40B4-BE49-F238E27FC236}">
                <a16:creationId xmlns:a16="http://schemas.microsoft.com/office/drawing/2014/main" id="{20350F84-B5A1-7302-1B35-3845A2DEE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2080" y="4735156"/>
            <a:ext cx="681398" cy="681398"/>
          </a:xfrm>
          <a:prstGeom prst="rect">
            <a:avLst/>
          </a:prstGeom>
        </p:spPr>
      </p:pic>
      <p:pic>
        <p:nvPicPr>
          <p:cNvPr id="20" name="Grafik 19" descr="Wiedergabe mit einfarbiger Füllung">
            <a:extLst>
              <a:ext uri="{FF2B5EF4-FFF2-40B4-BE49-F238E27FC236}">
                <a16:creationId xmlns:a16="http://schemas.microsoft.com/office/drawing/2014/main" id="{78EF0A64-D6F0-63B5-3811-807AEE46D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72080" y="1546225"/>
            <a:ext cx="681398" cy="68139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BFB19B5-499C-A8D3-BF81-03417A766C96}"/>
              </a:ext>
            </a:extLst>
          </p:cNvPr>
          <p:cNvCxnSpPr>
            <a:cxnSpLocks/>
          </p:cNvCxnSpPr>
          <p:nvPr/>
        </p:nvCxnSpPr>
        <p:spPr>
          <a:xfrm>
            <a:off x="319369" y="3896531"/>
            <a:ext cx="17753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Wiedergabe mit einfarbiger Füllung">
            <a:extLst>
              <a:ext uri="{FF2B5EF4-FFF2-40B4-BE49-F238E27FC236}">
                <a16:creationId xmlns:a16="http://schemas.microsoft.com/office/drawing/2014/main" id="{2D0CD467-CE41-3C60-A777-77F4B1EF93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51796" y="5798294"/>
            <a:ext cx="681398" cy="681398"/>
          </a:xfrm>
          <a:prstGeom prst="rect">
            <a:avLst/>
          </a:prstGeom>
        </p:spPr>
      </p:pic>
      <p:pic>
        <p:nvPicPr>
          <p:cNvPr id="9" name="Grafik 8" descr="Wiedergabe mit einfarbiger Füllung">
            <a:extLst>
              <a:ext uri="{FF2B5EF4-FFF2-40B4-BE49-F238E27FC236}">
                <a16:creationId xmlns:a16="http://schemas.microsoft.com/office/drawing/2014/main" id="{82BE4D2E-28AD-8EDB-BEA8-21FA75046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51796" y="2587019"/>
            <a:ext cx="681398" cy="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draußen, Natur, Steigung enthält.&#10;&#10;Automatisch generierte Beschreibung">
            <a:extLst>
              <a:ext uri="{FF2B5EF4-FFF2-40B4-BE49-F238E27FC236}">
                <a16:creationId xmlns:a16="http://schemas.microsoft.com/office/drawing/2014/main" id="{DC75B4BC-EC21-398C-E70C-02D71D4C12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6761" b="23832"/>
          <a:stretch/>
        </p:blipFill>
        <p:spPr>
          <a:xfrm>
            <a:off x="6157785" y="-1622509"/>
            <a:ext cx="6661341" cy="5223559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3CEF31-6692-5F5E-A655-D3D74943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73" y="1801252"/>
            <a:ext cx="5065776" cy="4135578"/>
          </a:xfrm>
        </p:spPr>
        <p:txBody>
          <a:bodyPr anchor="t"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Am Beispiel Dorfhaus: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endParaRPr lang="de-AT" sz="1800" dirty="0"/>
          </a:p>
          <a:p>
            <a:pPr>
              <a:buFont typeface="Courier New" panose="02070309020205020404" pitchFamily="49" charset="0"/>
              <a:buChar char="o"/>
            </a:pPr>
            <a:endParaRPr lang="de-AT" dirty="0"/>
          </a:p>
          <a:p>
            <a:pPr>
              <a:buFont typeface="Courier New" panose="02070309020205020404" pitchFamily="49" charset="0"/>
              <a:buChar char="o"/>
            </a:pPr>
            <a:endParaRPr lang="de-AT" u="sng" dirty="0"/>
          </a:p>
          <a:p>
            <a:pPr>
              <a:buFont typeface="Courier New" panose="02070309020205020404" pitchFamily="49" charset="0"/>
              <a:buChar char="o"/>
            </a:pPr>
            <a:endParaRPr lang="de-AT" dirty="0"/>
          </a:p>
          <a:p>
            <a:pPr>
              <a:buFont typeface="Courier New" panose="02070309020205020404" pitchFamily="49" charset="0"/>
              <a:buChar char="o"/>
            </a:pPr>
            <a:endParaRPr lang="de-AT" b="0" i="0" dirty="0">
              <a:effectLst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859B7B7-EE15-1FA1-F24F-F1E3D4BD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84988"/>
            <a:ext cx="4992624" cy="12435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de-AT" b="1" dirty="0"/>
              <a:t>Steinberg </a:t>
            </a:r>
            <a:r>
              <a:rPr lang="de-AT" b="1"/>
              <a:t>&amp; </a:t>
            </a:r>
            <a:br>
              <a:rPr lang="de-AT" b="1"/>
            </a:br>
            <a:r>
              <a:rPr lang="de-AT" b="1"/>
              <a:t>die </a:t>
            </a:r>
            <a:r>
              <a:rPr lang="de-AT" b="1" dirty="0"/>
              <a:t>SDGs</a:t>
            </a: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BA9162BA-02FB-AE6F-A65B-809CA5418D13}"/>
              </a:ext>
            </a:extLst>
          </p:cNvPr>
          <p:cNvCxnSpPr>
            <a:cxnSpLocks/>
          </p:cNvCxnSpPr>
          <p:nvPr/>
        </p:nvCxnSpPr>
        <p:spPr>
          <a:xfrm>
            <a:off x="440380" y="1578574"/>
            <a:ext cx="438877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>
            <a:extLst>
              <a:ext uri="{FF2B5EF4-FFF2-40B4-BE49-F238E27FC236}">
                <a16:creationId xmlns:a16="http://schemas.microsoft.com/office/drawing/2014/main" id="{3682F4D8-629C-978C-7AD0-A4D3EEA851D4}"/>
              </a:ext>
            </a:extLst>
          </p:cNvPr>
          <p:cNvSpPr/>
          <p:nvPr/>
        </p:nvSpPr>
        <p:spPr>
          <a:xfrm>
            <a:off x="4829151" y="6400800"/>
            <a:ext cx="174649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E3738D-B42C-1307-D056-0F9AF2A58E7E}"/>
              </a:ext>
            </a:extLst>
          </p:cNvPr>
          <p:cNvSpPr txBox="1"/>
          <p:nvPr/>
        </p:nvSpPr>
        <p:spPr>
          <a:xfrm>
            <a:off x="6388443" y="3052120"/>
            <a:ext cx="5803557" cy="54893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David Schreyer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7" name="Sehne 6">
            <a:extLst>
              <a:ext uri="{FF2B5EF4-FFF2-40B4-BE49-F238E27FC236}">
                <a16:creationId xmlns:a16="http://schemas.microsoft.com/office/drawing/2014/main" id="{438FF9F2-F777-DFAC-AE94-5EF4C2D7739C}"/>
              </a:ext>
            </a:extLst>
          </p:cNvPr>
          <p:cNvSpPr/>
          <p:nvPr/>
        </p:nvSpPr>
        <p:spPr>
          <a:xfrm rot="1043624">
            <a:off x="5741293" y="2971500"/>
            <a:ext cx="580314" cy="1228668"/>
          </a:xfrm>
          <a:prstGeom prst="chord">
            <a:avLst>
              <a:gd name="adj1" fmla="val 389855"/>
              <a:gd name="adj2" fmla="val 157807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hne 5">
            <a:extLst>
              <a:ext uri="{FF2B5EF4-FFF2-40B4-BE49-F238E27FC236}">
                <a16:creationId xmlns:a16="http://schemas.microsoft.com/office/drawing/2014/main" id="{8C8C8374-6AFC-36DA-85D0-36A842DB3917}"/>
              </a:ext>
            </a:extLst>
          </p:cNvPr>
          <p:cNvSpPr/>
          <p:nvPr/>
        </p:nvSpPr>
        <p:spPr>
          <a:xfrm rot="1051611">
            <a:off x="5953625" y="2964591"/>
            <a:ext cx="580314" cy="1228668"/>
          </a:xfrm>
          <a:prstGeom prst="chord">
            <a:avLst>
              <a:gd name="adj1" fmla="val 389855"/>
              <a:gd name="adj2" fmla="val 1578076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FEF5B55-E637-EF87-318B-0578FA61FFBE}"/>
              </a:ext>
            </a:extLst>
          </p:cNvPr>
          <p:cNvSpPr txBox="1"/>
          <p:nvPr/>
        </p:nvSpPr>
        <p:spPr>
          <a:xfrm>
            <a:off x="362201" y="2177195"/>
            <a:ext cx="1036847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1 Keine Armut: mit Veranstaltungen wird Geld gesammelt </a:t>
            </a:r>
            <a:r>
              <a:rPr lang="de-DE" sz="1600"/>
              <a:t>für Soziales</a:t>
            </a:r>
            <a:endParaRPr lang="de-DE" sz="1600" dirty="0"/>
          </a:p>
          <a:p>
            <a:r>
              <a:rPr lang="de-DE" sz="1600" dirty="0"/>
              <a:t>2 Kein Hunger</a:t>
            </a:r>
            <a:r>
              <a:rPr lang="de-DE" sz="1600"/>
              <a:t>: der selbstgemachte </a:t>
            </a:r>
            <a:r>
              <a:rPr lang="de-DE" sz="1600" dirty="0"/>
              <a:t>Kuchen hier ist perfekt! </a:t>
            </a:r>
            <a:r>
              <a:rPr lang="de-DE" sz="1600"/>
              <a:t>;-) </a:t>
            </a:r>
          </a:p>
          <a:p>
            <a:r>
              <a:rPr lang="de-DE" sz="1600" b="1"/>
              <a:t>3 </a:t>
            </a:r>
            <a:r>
              <a:rPr lang="de-DE" sz="1600" b="1" dirty="0"/>
              <a:t>Gesundheit und Wohlergehen: Sport im Mehrzwecksaal</a:t>
            </a:r>
          </a:p>
          <a:p>
            <a:r>
              <a:rPr lang="de-DE" sz="1600" b="1" dirty="0"/>
              <a:t>4 Hochwertige Bildung: Vereins- und Bildungsveranstaltungen</a:t>
            </a:r>
          </a:p>
          <a:p>
            <a:r>
              <a:rPr lang="de-DE" sz="1600" dirty="0"/>
              <a:t>5 Geschlechtergleichheit: Arbeit für Frauen im Dorf</a:t>
            </a:r>
          </a:p>
          <a:p>
            <a:r>
              <a:rPr lang="de-DE" sz="1600" dirty="0"/>
              <a:t>6 Sauberes Wasser: Dorfbrunnen (Symbol)</a:t>
            </a:r>
          </a:p>
          <a:p>
            <a:r>
              <a:rPr lang="de-DE" sz="1600" b="1" dirty="0"/>
              <a:t>7 Bezahlbare und saubere Energie: Nahwärmeversorgung Pellets, PV-Anlage (bald montiert)</a:t>
            </a:r>
          </a:p>
          <a:p>
            <a:r>
              <a:rPr lang="de-DE" sz="1600" b="1" dirty="0"/>
              <a:t>8 Menschenwürdige Arbeit und Wirtschaftswachstum: Leitbetrieb für Tourismus, Steinberger Konditorin neue Pächterin</a:t>
            </a:r>
          </a:p>
          <a:p>
            <a:r>
              <a:rPr lang="de-DE" sz="1600" dirty="0"/>
              <a:t>9 Industrie, Innovation und Infrastruktur: mit dem neuen Dorfhaus neue Angebote entwickelt (Aufkocht </a:t>
            </a:r>
            <a:r>
              <a:rPr lang="de-DE" sz="1600" dirty="0" err="1"/>
              <a:t>weascht</a:t>
            </a:r>
            <a:r>
              <a:rPr lang="de-DE" sz="1600" dirty="0"/>
              <a:t>)</a:t>
            </a:r>
          </a:p>
          <a:p>
            <a:r>
              <a:rPr lang="de-DE" sz="1600" dirty="0"/>
              <a:t>10 Weniger Ungleichheiten </a:t>
            </a:r>
            <a:r>
              <a:rPr lang="de-DE" sz="1600"/>
              <a:t>/ Teilhabe </a:t>
            </a:r>
            <a:r>
              <a:rPr lang="de-DE" sz="1600" dirty="0"/>
              <a:t>aller Bevölkerungsgruppen: </a:t>
            </a:r>
            <a:r>
              <a:rPr lang="de-DE" sz="1600" dirty="0" err="1"/>
              <a:t>Dorfratscher</a:t>
            </a:r>
            <a:r>
              <a:rPr lang="de-DE" sz="1600" dirty="0"/>
              <a:t> im Dorfhaus</a:t>
            </a:r>
          </a:p>
          <a:p>
            <a:r>
              <a:rPr lang="de-DE" sz="1600" b="1" dirty="0"/>
              <a:t>11 Nachhaltige Städte und Gemeinden: Stärkung und Belebung Dorfzentrum</a:t>
            </a:r>
          </a:p>
          <a:p>
            <a:r>
              <a:rPr lang="de-DE" sz="1600" b="1" dirty="0"/>
              <a:t>12 Nachhaltiger Konsum und Produktion: Bauernmarkt</a:t>
            </a:r>
          </a:p>
          <a:p>
            <a:r>
              <a:rPr lang="de-DE" sz="1600" dirty="0"/>
              <a:t>13 Klimaschutz: Hochzeiten können wieder im Ort stattfinden (Verkehr)</a:t>
            </a:r>
          </a:p>
          <a:p>
            <a:r>
              <a:rPr lang="de-AT" sz="1600" dirty="0"/>
              <a:t>14 Leben unter Wasser: „Fliegenfischen mit Herz“ Vorträge und Schulungen für die Kunden</a:t>
            </a:r>
          </a:p>
          <a:p>
            <a:r>
              <a:rPr lang="de-AT" sz="1600" b="1" dirty="0"/>
              <a:t>15 Leben am Land: Architektenwettbewerb und Holz aus den Steinberger Wäldern</a:t>
            </a:r>
          </a:p>
          <a:p>
            <a:r>
              <a:rPr lang="de-AT" sz="1600" b="1" dirty="0"/>
              <a:t>16 Frieden, Gerechtigkeit und starke Institutionen</a:t>
            </a:r>
            <a:r>
              <a:rPr lang="de-AT" sz="1600" b="1"/>
              <a:t>: Bürger:innenbeteiligung</a:t>
            </a:r>
            <a:endParaRPr lang="de-AT" sz="1600" b="1" dirty="0"/>
          </a:p>
          <a:p>
            <a:r>
              <a:rPr lang="de-AT" sz="1600" dirty="0"/>
              <a:t>17 Partnerschaften: private Sponsoren (Stühle…)</a:t>
            </a:r>
          </a:p>
        </p:txBody>
      </p:sp>
    </p:spTree>
    <p:extLst>
      <p:ext uri="{BB962C8B-B14F-4D97-AF65-F5344CB8AC3E}">
        <p14:creationId xmlns:p14="http://schemas.microsoft.com/office/powerpoint/2010/main" val="1813695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DFA5-E1FF-B01B-3B2E-6A29EE7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" y="631711"/>
            <a:ext cx="3550739" cy="5583148"/>
          </a:xfrm>
        </p:spPr>
        <p:txBody>
          <a:bodyPr anchor="ctr">
            <a:normAutofit/>
          </a:bodyPr>
          <a:lstStyle/>
          <a:p>
            <a:r>
              <a:rPr lang="de-AT" sz="4800" b="1"/>
              <a:t>Inhalt</a:t>
            </a:r>
            <a:endParaRPr lang="en-US" sz="4800" b="1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C8B073E5-709F-512C-E1A3-A706A2D06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425765"/>
              </p:ext>
            </p:extLst>
          </p:nvPr>
        </p:nvGraphicFramePr>
        <p:xfrm>
          <a:off x="4695529" y="475808"/>
          <a:ext cx="6900512" cy="638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9DAABDC-D18B-F5F1-C3AD-497D14326D3A}"/>
              </a:ext>
            </a:extLst>
          </p:cNvPr>
          <p:cNvSpPr/>
          <p:nvPr/>
        </p:nvSpPr>
        <p:spPr>
          <a:xfrm>
            <a:off x="4206240" y="514350"/>
            <a:ext cx="297180" cy="581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Wiedergabe mit einfarbiger Füllung">
            <a:extLst>
              <a:ext uri="{FF2B5EF4-FFF2-40B4-BE49-F238E27FC236}">
                <a16:creationId xmlns:a16="http://schemas.microsoft.com/office/drawing/2014/main" id="{296BCDDF-A3FF-57BE-C5AB-155E96C76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75807" y="438883"/>
            <a:ext cx="681398" cy="681398"/>
          </a:xfrm>
          <a:prstGeom prst="rect">
            <a:avLst/>
          </a:prstGeom>
        </p:spPr>
      </p:pic>
      <p:pic>
        <p:nvPicPr>
          <p:cNvPr id="14" name="Grafik 13" descr="Wiedergabe mit einfarbiger Füllung">
            <a:extLst>
              <a:ext uri="{FF2B5EF4-FFF2-40B4-BE49-F238E27FC236}">
                <a16:creationId xmlns:a16="http://schemas.microsoft.com/office/drawing/2014/main" id="{C0D7511C-FD8F-484B-5A1D-7546224A21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51796" y="3672211"/>
            <a:ext cx="681398" cy="681398"/>
          </a:xfrm>
          <a:prstGeom prst="rect">
            <a:avLst/>
          </a:prstGeom>
        </p:spPr>
      </p:pic>
      <p:pic>
        <p:nvPicPr>
          <p:cNvPr id="15" name="Grafik 14" descr="Wiedergabe mit einfarbiger Füllung">
            <a:extLst>
              <a:ext uri="{FF2B5EF4-FFF2-40B4-BE49-F238E27FC236}">
                <a16:creationId xmlns:a16="http://schemas.microsoft.com/office/drawing/2014/main" id="{20350F84-B5A1-7302-1B35-3845A2DEE4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72080" y="4735156"/>
            <a:ext cx="681398" cy="681398"/>
          </a:xfrm>
          <a:prstGeom prst="rect">
            <a:avLst/>
          </a:prstGeom>
        </p:spPr>
      </p:pic>
      <p:pic>
        <p:nvPicPr>
          <p:cNvPr id="20" name="Grafik 19" descr="Wiedergabe mit einfarbiger Füllung">
            <a:extLst>
              <a:ext uri="{FF2B5EF4-FFF2-40B4-BE49-F238E27FC236}">
                <a16:creationId xmlns:a16="http://schemas.microsoft.com/office/drawing/2014/main" id="{78EF0A64-D6F0-63B5-3811-807AEE46D0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72080" y="1546225"/>
            <a:ext cx="681398" cy="68139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BFB19B5-499C-A8D3-BF81-03417A766C96}"/>
              </a:ext>
            </a:extLst>
          </p:cNvPr>
          <p:cNvCxnSpPr>
            <a:cxnSpLocks/>
          </p:cNvCxnSpPr>
          <p:nvPr/>
        </p:nvCxnSpPr>
        <p:spPr>
          <a:xfrm>
            <a:off x="319369" y="3896531"/>
            <a:ext cx="17753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Wiedergabe mit einfarbiger Füllung">
            <a:extLst>
              <a:ext uri="{FF2B5EF4-FFF2-40B4-BE49-F238E27FC236}">
                <a16:creationId xmlns:a16="http://schemas.microsoft.com/office/drawing/2014/main" id="{2D0CD467-CE41-3C60-A777-77F4B1EF93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51796" y="5798294"/>
            <a:ext cx="681398" cy="681398"/>
          </a:xfrm>
          <a:prstGeom prst="rect">
            <a:avLst/>
          </a:prstGeom>
        </p:spPr>
      </p:pic>
      <p:pic>
        <p:nvPicPr>
          <p:cNvPr id="9" name="Grafik 8" descr="Wiedergabe mit einfarbiger Füllung">
            <a:extLst>
              <a:ext uri="{FF2B5EF4-FFF2-40B4-BE49-F238E27FC236}">
                <a16:creationId xmlns:a16="http://schemas.microsoft.com/office/drawing/2014/main" id="{82BE4D2E-28AD-8EDB-BEA8-21FA75046C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51796" y="2587019"/>
            <a:ext cx="681398" cy="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73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Gras, Himmel, draußen, Zaun enthält.&#10;&#10;Automatisch generierte Beschreibung">
            <a:extLst>
              <a:ext uri="{FF2B5EF4-FFF2-40B4-BE49-F238E27FC236}">
                <a16:creationId xmlns:a16="http://schemas.microsoft.com/office/drawing/2014/main" id="{6D0818F4-6783-3489-DC0F-BAD42DB19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r="22490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39109BB-B6B7-BFCE-06A5-7CFFF9E27FA4}"/>
              </a:ext>
            </a:extLst>
          </p:cNvPr>
          <p:cNvSpPr txBox="1"/>
          <p:nvPr/>
        </p:nvSpPr>
        <p:spPr>
          <a:xfrm>
            <a:off x="5572897" y="6402158"/>
            <a:ext cx="661603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</a:t>
            </a:r>
            <a:r>
              <a:rPr lang="de-AT" sz="1300" dirty="0" err="1">
                <a:solidFill>
                  <a:srgbClr val="FFFFFF"/>
                </a:solidFill>
              </a:rPr>
              <a:t>Saitner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5" name="Sehne 14">
            <a:extLst>
              <a:ext uri="{FF2B5EF4-FFF2-40B4-BE49-F238E27FC236}">
                <a16:creationId xmlns:a16="http://schemas.microsoft.com/office/drawing/2014/main" id="{64D740A0-ADE9-3177-35A7-353FC210DD18}"/>
              </a:ext>
            </a:extLst>
          </p:cNvPr>
          <p:cNvSpPr/>
          <p:nvPr/>
        </p:nvSpPr>
        <p:spPr>
          <a:xfrm rot="518737">
            <a:off x="5320409" y="6439413"/>
            <a:ext cx="444521" cy="483274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20B1BEA-656D-5A3E-0648-6409881CBB6B}"/>
              </a:ext>
            </a:extLst>
          </p:cNvPr>
          <p:cNvSpPr txBox="1">
            <a:spLocks/>
          </p:cNvSpPr>
          <p:nvPr/>
        </p:nvSpPr>
        <p:spPr>
          <a:xfrm>
            <a:off x="411479" y="2688336"/>
            <a:ext cx="4866600" cy="41696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de-AT" sz="2400">
                <a:latin typeface="Calibri" panose="020F0502020204030204" pitchFamily="34" charset="0"/>
                <a:ea typeface="Calibri" panose="020F0502020204030204" pitchFamily="34" charset="0"/>
              </a:rPr>
              <a:t>Kurz vor dem Abschluss: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AT" sz="2400">
                <a:latin typeface="Calibri" panose="020F0502020204030204" pitchFamily="34" charset="0"/>
                <a:ea typeface="Calibri" panose="020F0502020204030204" pitchFamily="34" charset="0"/>
              </a:rPr>
              <a:t>Entwicklungsleitbild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AT" sz="2400">
                <a:latin typeface="Calibri" panose="020F0502020204030204" pitchFamily="34" charset="0"/>
                <a:ea typeface="Calibri" panose="020F0502020204030204" pitchFamily="34" charset="0"/>
              </a:rPr>
              <a:t>Projektplan und Priorisierung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de-AT" sz="2400">
                <a:latin typeface="Calibri" panose="020F0502020204030204" pitchFamily="34" charset="0"/>
                <a:ea typeface="Calibri" panose="020F0502020204030204" pitchFamily="34" charset="0"/>
              </a:rPr>
              <a:t>Anstellung „Kümmerer:in“</a:t>
            </a:r>
          </a:p>
          <a:p>
            <a:pPr marL="0" indent="0">
              <a:lnSpc>
                <a:spcPct val="90000"/>
              </a:lnSpc>
              <a:buNone/>
            </a:pPr>
            <a:endParaRPr lang="de-AT" sz="2400">
              <a:latin typeface="Calibri" panose="020F0502020204030204" pitchFamily="34" charset="0"/>
              <a:ea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e-AT" sz="2400">
                <a:latin typeface="Calibri" panose="020F050202020403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 Projektteams mit Bürger:innen</a:t>
            </a:r>
            <a:endParaRPr lang="de-AT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5C4FB29-28D7-301F-6446-2EC1739330F6}"/>
              </a:ext>
            </a:extLst>
          </p:cNvPr>
          <p:cNvSpPr txBox="1">
            <a:spLocks/>
          </p:cNvSpPr>
          <p:nvPr/>
        </p:nvSpPr>
        <p:spPr>
          <a:xfrm>
            <a:off x="411480" y="481419"/>
            <a:ext cx="4485861" cy="15942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600">
                <a:cs typeface="Arial" panose="020B0604020202020204" pitchFamily="34" charset="0"/>
              </a:rPr>
              <a:t>Ausblick: </a:t>
            </a:r>
            <a:br>
              <a:rPr lang="de-AT" sz="3600">
                <a:cs typeface="Arial" panose="020B0604020202020204" pitchFamily="34" charset="0"/>
              </a:rPr>
            </a:br>
            <a:r>
              <a:rPr lang="de-AT" sz="3600">
                <a:cs typeface="Arial" panose="020B0604020202020204" pitchFamily="34" charset="0"/>
              </a:rPr>
              <a:t>„Zukunftsfittes &amp; nachhaltiges </a:t>
            </a:r>
            <a:r>
              <a:rPr lang="de-AT" sz="36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Steinberg“</a:t>
            </a:r>
            <a:endParaRPr lang="de-AT" sz="360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038C597-968F-BC26-268C-8433E93B0896}"/>
              </a:ext>
            </a:extLst>
          </p:cNvPr>
          <p:cNvCxnSpPr>
            <a:cxnSpLocks/>
          </p:cNvCxnSpPr>
          <p:nvPr/>
        </p:nvCxnSpPr>
        <p:spPr>
          <a:xfrm>
            <a:off x="411478" y="2304288"/>
            <a:ext cx="438912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852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9" descr="Ein Bild, das draußen, Himmel, Straße, Boden enthält.&#10;&#10;Automatisch generierte Beschreibung">
            <a:extLst>
              <a:ext uri="{FF2B5EF4-FFF2-40B4-BE49-F238E27FC236}">
                <a16:creationId xmlns:a16="http://schemas.microsoft.com/office/drawing/2014/main" id="{7DDF36BB-BDE5-153B-F3D4-9E2FEB403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0" r="13637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8E9AF28B-2D5A-5515-0B86-A4A99693619C}"/>
              </a:ext>
            </a:extLst>
          </p:cNvPr>
          <p:cNvCxnSpPr>
            <a:cxnSpLocks/>
          </p:cNvCxnSpPr>
          <p:nvPr/>
        </p:nvCxnSpPr>
        <p:spPr>
          <a:xfrm>
            <a:off x="592295" y="2486453"/>
            <a:ext cx="40453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C1C88E3B-BE34-D2ED-923B-4961F6139292}"/>
              </a:ext>
            </a:extLst>
          </p:cNvPr>
          <p:cNvSpPr txBox="1"/>
          <p:nvPr/>
        </p:nvSpPr>
        <p:spPr>
          <a:xfrm>
            <a:off x="5010387" y="6402158"/>
            <a:ext cx="7178544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Gemeinde Steinberg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42EA4D5-386B-B3B9-5054-F37EAB0FFE59}"/>
              </a:ext>
            </a:extLst>
          </p:cNvPr>
          <p:cNvSpPr txBox="1">
            <a:spLocks/>
          </p:cNvSpPr>
          <p:nvPr/>
        </p:nvSpPr>
        <p:spPr>
          <a:xfrm>
            <a:off x="411479" y="2688336"/>
            <a:ext cx="4866600" cy="41696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AT" sz="2100" b="0" i="0">
                <a:effectLst/>
              </a:rPr>
              <a:t>„Heimat Steinberg“: Junge und junge Familien, l</a:t>
            </a:r>
            <a:r>
              <a:rPr lang="de-AT" sz="2100">
                <a:latin typeface="Calibri" panose="020F0502020204030204" pitchFamily="34" charset="0"/>
                <a:ea typeface="Calibri" panose="020F0502020204030204" pitchFamily="34" charset="0"/>
              </a:rPr>
              <a:t>eistbares Wohnen </a:t>
            </a:r>
            <a:endParaRPr lang="de-AT" sz="2100" b="0" i="0">
              <a:effectLst/>
            </a:endParaRPr>
          </a:p>
          <a:p>
            <a:pPr algn="l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AT" sz="2100" b="0" i="0">
                <a:effectLst/>
              </a:rPr>
              <a:t>Nachhaltigkeit stärken (Energie, Mobilität…)</a:t>
            </a:r>
          </a:p>
          <a:p>
            <a:pPr algn="l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de-AT" sz="2100" b="0" i="0">
                <a:effectLst/>
              </a:rPr>
              <a:t>Neugestaltung Pulverer-Kreuzung, altes Feuerwehrhaus </a:t>
            </a:r>
            <a:r>
              <a:rPr lang="de-AT" sz="2100" b="0" i="0">
                <a:effectLst/>
                <a:sym typeface="Wingdings" panose="05000000000000000000" pitchFamily="2" charset="2"/>
              </a:rPr>
              <a:t></a:t>
            </a:r>
            <a:r>
              <a:rPr lang="de-AT" sz="2100" b="0" i="0">
                <a:effectLst/>
              </a:rPr>
              <a:t> zentrale Info- und Tourismusdrehscheibe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100">
                <a:latin typeface="Calibri" panose="020F0502020204030204" pitchFamily="34" charset="0"/>
                <a:ea typeface="Calibri" panose="020F0502020204030204" pitchFamily="34" charset="0"/>
              </a:rPr>
              <a:t>Touristische Infrastruktur (Lift, Loipen…), Weiterentwicklung Bergsteigerdorf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AT" sz="2100">
                <a:latin typeface="Calibri" panose="020F0502020204030204" pitchFamily="34" charset="0"/>
                <a:ea typeface="Calibri" panose="020F0502020204030204" pitchFamily="34" charset="0"/>
              </a:rPr>
              <a:t>Stärkung Dorfplatz…</a:t>
            </a:r>
            <a:endParaRPr lang="de-AT" sz="21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794EF0E-EF64-67EB-0955-EFCED5393065}"/>
              </a:ext>
            </a:extLst>
          </p:cNvPr>
          <p:cNvSpPr txBox="1">
            <a:spLocks/>
          </p:cNvSpPr>
          <p:nvPr/>
        </p:nvSpPr>
        <p:spPr>
          <a:xfrm>
            <a:off x="411480" y="481419"/>
            <a:ext cx="4485861" cy="159426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>
                <a:cs typeface="Arial" panose="020B0604020202020204" pitchFamily="34" charset="0"/>
              </a:rPr>
              <a:t>Ausblick: </a:t>
            </a:r>
            <a:br>
              <a:rPr lang="de-AT">
                <a:cs typeface="Arial" panose="020B0604020202020204" pitchFamily="34" charset="0"/>
              </a:rPr>
            </a:br>
            <a:r>
              <a:rPr lang="de-AT">
                <a:cs typeface="Arial" panose="020B0604020202020204" pitchFamily="34" charset="0"/>
              </a:rPr>
              <a:t>Projekte</a:t>
            </a:r>
            <a:endParaRPr lang="de-AT" dirty="0"/>
          </a:p>
        </p:txBody>
      </p:sp>
      <p:sp>
        <p:nvSpPr>
          <p:cNvPr id="15" name="Sehne 14">
            <a:extLst>
              <a:ext uri="{FF2B5EF4-FFF2-40B4-BE49-F238E27FC236}">
                <a16:creationId xmlns:a16="http://schemas.microsoft.com/office/drawing/2014/main" id="{D81B4490-B047-0CED-37ED-9286A5AF2C9E}"/>
              </a:ext>
            </a:extLst>
          </p:cNvPr>
          <p:cNvSpPr/>
          <p:nvPr/>
        </p:nvSpPr>
        <p:spPr>
          <a:xfrm rot="518737">
            <a:off x="5077066" y="6101427"/>
            <a:ext cx="780915" cy="904901"/>
          </a:xfrm>
          <a:prstGeom prst="chord">
            <a:avLst>
              <a:gd name="adj1" fmla="val 2700000"/>
              <a:gd name="adj2" fmla="val 1571437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5D2191E-93D0-516D-6728-659E7E02C669}"/>
              </a:ext>
            </a:extLst>
          </p:cNvPr>
          <p:cNvCxnSpPr>
            <a:cxnSpLocks/>
          </p:cNvCxnSpPr>
          <p:nvPr/>
        </p:nvCxnSpPr>
        <p:spPr>
          <a:xfrm>
            <a:off x="411478" y="2304288"/>
            <a:ext cx="438912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9F78C6F2-6FE2-FD67-5CD5-D9D3A1119BC0}"/>
              </a:ext>
            </a:extLst>
          </p:cNvPr>
          <p:cNvSpPr/>
          <p:nvPr/>
        </p:nvSpPr>
        <p:spPr>
          <a:xfrm>
            <a:off x="411478" y="2486453"/>
            <a:ext cx="4389122" cy="182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3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erg, Natur, draußen, Himmel enthält.&#10;&#10;Automatisch generierte Beschreibung">
            <a:extLst>
              <a:ext uri="{FF2B5EF4-FFF2-40B4-BE49-F238E27FC236}">
                <a16:creationId xmlns:a16="http://schemas.microsoft.com/office/drawing/2014/main" id="{2DBAD6B4-C572-85AD-0410-917B26703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00C993-1499-EA81-AD98-65214899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59" y="2012927"/>
            <a:ext cx="4204137" cy="1695469"/>
          </a:xfrm>
        </p:spPr>
        <p:txBody>
          <a:bodyPr>
            <a:noAutofit/>
          </a:bodyPr>
          <a:lstStyle/>
          <a:p>
            <a:pPr algn="ctr"/>
            <a:r>
              <a:rPr lang="de-AT" sz="2800" b="0" dirty="0">
                <a:latin typeface="+mn-lt"/>
              </a:rPr>
              <a:t>Auf ein Wiedersehen in </a:t>
            </a:r>
            <a:br>
              <a:rPr lang="de-AT" sz="2800" b="0" dirty="0">
                <a:latin typeface="+mn-lt"/>
              </a:rPr>
            </a:br>
            <a:r>
              <a:rPr lang="de-AT" sz="2800" b="0" dirty="0">
                <a:latin typeface="+mn-lt"/>
              </a:rPr>
              <a:t>Steinberg am Rofan!</a:t>
            </a:r>
            <a:br>
              <a:rPr lang="en-US" sz="2800" b="0" dirty="0">
                <a:latin typeface="+mn-lt"/>
              </a:rPr>
            </a:br>
            <a:endParaRPr lang="en-US" sz="2800" b="0" dirty="0"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67EFA4DF-22FE-18E2-36B1-EAE272C3EE75}"/>
              </a:ext>
            </a:extLst>
          </p:cNvPr>
          <p:cNvSpPr txBox="1"/>
          <p:nvPr/>
        </p:nvSpPr>
        <p:spPr>
          <a:xfrm>
            <a:off x="10735732" y="6402148"/>
            <a:ext cx="1456267" cy="4558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>
                <a:solidFill>
                  <a:schemeClr val="bg1"/>
                </a:solidFill>
              </a:rPr>
              <a:t>© Saitner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10F6A26-1F30-BDBB-DBE5-D07D476B3E64}"/>
              </a:ext>
            </a:extLst>
          </p:cNvPr>
          <p:cNvSpPr txBox="1">
            <a:spLocks/>
          </p:cNvSpPr>
          <p:nvPr/>
        </p:nvSpPr>
        <p:spPr>
          <a:xfrm>
            <a:off x="652692" y="3875413"/>
            <a:ext cx="4204137" cy="16954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0" dirty="0">
                <a:latin typeface="+mn-lt"/>
              </a:rPr>
              <a:t>Ein herzliches </a:t>
            </a:r>
            <a:r>
              <a:rPr lang="de-DE" sz="2800" dirty="0">
                <a:latin typeface="+mn-lt"/>
              </a:rPr>
              <a:t>DANKE</a:t>
            </a:r>
            <a:r>
              <a:rPr lang="de-DE" sz="2800" b="0" dirty="0">
                <a:latin typeface="+mn-lt"/>
              </a:rPr>
              <a:t> an alle </a:t>
            </a:r>
            <a:r>
              <a:rPr lang="de-DE" sz="2800" b="0" dirty="0" err="1">
                <a:latin typeface="+mn-lt"/>
              </a:rPr>
              <a:t>Unterstützer:innen</a:t>
            </a:r>
            <a:r>
              <a:rPr lang="de-DE" sz="2800" b="0" dirty="0">
                <a:latin typeface="+mn-lt"/>
              </a:rPr>
              <a:t> und die Dorferneuerung des Landes Tirol!</a:t>
            </a:r>
            <a:endParaRPr lang="en-US" sz="2800" b="0" dirty="0">
              <a:latin typeface="+mn-lt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44904EF-6AAA-7FAA-313A-47B19028B99A}"/>
              </a:ext>
            </a:extLst>
          </p:cNvPr>
          <p:cNvSpPr/>
          <p:nvPr/>
        </p:nvSpPr>
        <p:spPr>
          <a:xfrm>
            <a:off x="8806385" y="5799600"/>
            <a:ext cx="3385614" cy="1058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Lokale Agenda 21">
            <a:extLst>
              <a:ext uri="{FF2B5EF4-FFF2-40B4-BE49-F238E27FC236}">
                <a16:creationId xmlns:a16="http://schemas.microsoft.com/office/drawing/2014/main" id="{695E0888-F2B1-CEA5-85C5-153D85FBF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554" y="5807893"/>
            <a:ext cx="1056446" cy="105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F94C490-E5F9-55DD-F934-6C8A54893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894" y="5805027"/>
            <a:ext cx="1056446" cy="1056446"/>
          </a:xfrm>
          <a:prstGeom prst="rect">
            <a:avLst/>
          </a:prstGeom>
        </p:spPr>
      </p:pic>
      <p:pic>
        <p:nvPicPr>
          <p:cNvPr id="16" name="Picture 4" descr="Die Bergsteigerdörfer des Alpenvereins">
            <a:extLst>
              <a:ext uri="{FF2B5EF4-FFF2-40B4-BE49-F238E27FC236}">
                <a16:creationId xmlns:a16="http://schemas.microsoft.com/office/drawing/2014/main" id="{2BEE0B65-5AF4-AD09-45CE-4864A772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385" y="5808202"/>
            <a:ext cx="1175509" cy="1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456C830-9EF5-27E4-AAE9-79222A7AEFCC}"/>
              </a:ext>
            </a:extLst>
          </p:cNvPr>
          <p:cNvSpPr/>
          <p:nvPr/>
        </p:nvSpPr>
        <p:spPr>
          <a:xfrm>
            <a:off x="11044314" y="6822440"/>
            <a:ext cx="9721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99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C4370-BBA9-E4B6-9B89-F831BFFE8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AT" sz="4400" b="1" dirty="0"/>
              <a:t>Ausgangssituation</a:t>
            </a:r>
            <a:endParaRPr lang="en-US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66223A4-5F31-5C5D-EA9C-FDBAE24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9459" y="2246899"/>
            <a:ext cx="840963" cy="840963"/>
          </a:xfrm>
          <a:prstGeom prst="ellipse">
            <a:avLst/>
          </a:prstGeom>
          <a:solidFill>
            <a:schemeClr val="accent2">
              <a:lumMod val="60000"/>
              <a:lumOff val="40000"/>
              <a:alpha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4868E5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C7F324E-43EB-3D6A-9046-C881EBE47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7458" y="2246899"/>
            <a:ext cx="840963" cy="840963"/>
          </a:xfrm>
          <a:prstGeom prst="ellipse">
            <a:avLst/>
          </a:prstGeom>
          <a:solidFill>
            <a:srgbClr val="20A472">
              <a:lumMod val="60000"/>
              <a:lumOff val="4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42E1D52-DE53-EF0D-DFE5-2C1B9745E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1459" y="2246899"/>
            <a:ext cx="840963" cy="840963"/>
          </a:xfrm>
          <a:prstGeom prst="ellipse">
            <a:avLst/>
          </a:prstGeom>
          <a:solidFill>
            <a:srgbClr val="00B0F0">
              <a:lumMod val="40000"/>
              <a:lumOff val="6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CEB5667-1D2F-8F8B-3E33-46922B9BB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8602" y="2246899"/>
            <a:ext cx="840963" cy="840963"/>
          </a:xfrm>
          <a:prstGeom prst="ellipse">
            <a:avLst/>
          </a:prstGeom>
          <a:solidFill>
            <a:srgbClr val="B13DC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8" name="Gerader Verbinder 7" descr="Zeitachse">
            <a:extLst>
              <a:ext uri="{FF2B5EF4-FFF2-40B4-BE49-F238E27FC236}">
                <a16:creationId xmlns:a16="http://schemas.microsoft.com/office/drawing/2014/main" id="{674FC6A5-BD1E-5952-A229-AC7FCAF3C707}"/>
              </a:ext>
            </a:extLst>
          </p:cNvPr>
          <p:cNvCxnSpPr>
            <a:cxnSpLocks/>
            <a:stCxn id="12" idx="6"/>
            <a:endCxn id="9" idx="2"/>
          </p:cNvCxnSpPr>
          <p:nvPr/>
        </p:nvCxnSpPr>
        <p:spPr>
          <a:xfrm flipH="1">
            <a:off x="1294601" y="3391130"/>
            <a:ext cx="9317820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9" name="Ellipse 8" descr="Zeitachsenmarker">
            <a:extLst>
              <a:ext uri="{FF2B5EF4-FFF2-40B4-BE49-F238E27FC236}">
                <a16:creationId xmlns:a16="http://schemas.microsoft.com/office/drawing/2014/main" id="{2BBE387A-F55C-9797-91C5-73F22B06BE92}"/>
              </a:ext>
            </a:extLst>
          </p:cNvPr>
          <p:cNvSpPr/>
          <p:nvPr/>
        </p:nvSpPr>
        <p:spPr>
          <a:xfrm>
            <a:off x="1294601" y="3306648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0" name="Ellipse 9" descr="Zeitachsenmarker">
            <a:extLst>
              <a:ext uri="{FF2B5EF4-FFF2-40B4-BE49-F238E27FC236}">
                <a16:creationId xmlns:a16="http://schemas.microsoft.com/office/drawing/2014/main" id="{98DA83E2-CC00-F4E1-EEBD-3CF4B8359423}"/>
              </a:ext>
            </a:extLst>
          </p:cNvPr>
          <p:cNvSpPr/>
          <p:nvPr/>
        </p:nvSpPr>
        <p:spPr>
          <a:xfrm>
            <a:off x="4347458" y="3306648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Ellipse 10" descr="Zeitachsenmarker">
            <a:extLst>
              <a:ext uri="{FF2B5EF4-FFF2-40B4-BE49-F238E27FC236}">
                <a16:creationId xmlns:a16="http://schemas.microsoft.com/office/drawing/2014/main" id="{C9ACCAFD-494E-D727-58CF-236E714D091D}"/>
              </a:ext>
            </a:extLst>
          </p:cNvPr>
          <p:cNvSpPr/>
          <p:nvPr/>
        </p:nvSpPr>
        <p:spPr>
          <a:xfrm>
            <a:off x="7395458" y="3306648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2" name="Ellipse 11" descr="Zeitachsenmarker">
            <a:extLst>
              <a:ext uri="{FF2B5EF4-FFF2-40B4-BE49-F238E27FC236}">
                <a16:creationId xmlns:a16="http://schemas.microsoft.com/office/drawing/2014/main" id="{CBFA15B1-7A85-AD51-3DFC-C5529C2D8929}"/>
              </a:ext>
            </a:extLst>
          </p:cNvPr>
          <p:cNvSpPr/>
          <p:nvPr/>
        </p:nvSpPr>
        <p:spPr>
          <a:xfrm>
            <a:off x="10443457" y="3306648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704E06BD-4542-76A2-0749-F438ABFB3B9E}"/>
              </a:ext>
            </a:extLst>
          </p:cNvPr>
          <p:cNvSpPr txBox="1">
            <a:spLocks/>
          </p:cNvSpPr>
          <p:nvPr/>
        </p:nvSpPr>
        <p:spPr>
          <a:xfrm>
            <a:off x="36368" y="4049880"/>
            <a:ext cx="2700000" cy="1212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 dem </a:t>
            </a:r>
            <a:r>
              <a:rPr kumimoji="0" lang="de-AT" sz="16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19. Jahrhundert </a:t>
            </a:r>
            <a:r>
              <a:rPr kumimoji="0" lang="de-AT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Aufstieg zum </a:t>
            </a:r>
            <a:br>
              <a:rPr kumimoji="0" lang="de-AT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AT" sz="16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beliebten Tourismusort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F6F904F-0987-11E9-D1A3-5807F5C1A94C}"/>
              </a:ext>
            </a:extLst>
          </p:cNvPr>
          <p:cNvSpPr txBox="1">
            <a:spLocks/>
          </p:cNvSpPr>
          <p:nvPr/>
        </p:nvSpPr>
        <p:spPr>
          <a:xfrm>
            <a:off x="3170395" y="4049880"/>
            <a:ext cx="2700000" cy="2666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Der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Tourismus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führt zu einem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Aufschwung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in Steinberg.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1C24FBB-E9A7-9254-8863-7D2D48356C6B}"/>
              </a:ext>
            </a:extLst>
          </p:cNvPr>
          <p:cNvSpPr txBox="1">
            <a:spLocks/>
          </p:cNvSpPr>
          <p:nvPr/>
        </p:nvSpPr>
        <p:spPr>
          <a:xfrm>
            <a:off x="6129055" y="4049880"/>
            <a:ext cx="2700000" cy="1699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 den </a:t>
            </a: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späten 1980er-Jahren 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schließen touristische Betriebe, Gastronomie und der Lebensmittelhandel.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F0367AF2-9FEC-0D1F-23F0-56C9AC081CC7}"/>
              </a:ext>
            </a:extLst>
          </p:cNvPr>
          <p:cNvSpPr txBox="1">
            <a:spLocks/>
          </p:cNvSpPr>
          <p:nvPr/>
        </p:nvSpPr>
        <p:spPr>
          <a:xfrm>
            <a:off x="9262421" y="4049880"/>
            <a:ext cx="2700000" cy="1787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Ab 2000 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spitzt sich die Situation zu. Das einzige Hotel sperrt zu, die Skilifte stehen vor dem Aus und Steinberg verzeichnet 2007-2011 keine einzige Geburt.</a:t>
            </a:r>
          </a:p>
        </p:txBody>
      </p:sp>
      <p:sp>
        <p:nvSpPr>
          <p:cNvPr id="17" name="Textplatzhalter 17">
            <a:extLst>
              <a:ext uri="{FF2B5EF4-FFF2-40B4-BE49-F238E27FC236}">
                <a16:creationId xmlns:a16="http://schemas.microsoft.com/office/drawing/2014/main" id="{F5C4D231-D9AD-636D-8722-AE595FACA7F7}"/>
              </a:ext>
            </a:extLst>
          </p:cNvPr>
          <p:cNvSpPr txBox="1">
            <a:spLocks/>
          </p:cNvSpPr>
          <p:nvPr/>
        </p:nvSpPr>
        <p:spPr>
          <a:xfrm>
            <a:off x="93397" y="3578091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Aufstieg</a:t>
            </a:r>
          </a:p>
          <a:p>
            <a:pPr marL="0" marR="0" lvl="0" indent="0" algn="ctr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platzhalter 18">
            <a:extLst>
              <a:ext uri="{FF2B5EF4-FFF2-40B4-BE49-F238E27FC236}">
                <a16:creationId xmlns:a16="http://schemas.microsoft.com/office/drawing/2014/main" id="{56CDFC5E-F9B3-BBB2-2260-098447B2E9C6}"/>
              </a:ext>
            </a:extLst>
          </p:cNvPr>
          <p:cNvSpPr txBox="1">
            <a:spLocks/>
          </p:cNvSpPr>
          <p:nvPr/>
        </p:nvSpPr>
        <p:spPr>
          <a:xfrm>
            <a:off x="3141397" y="3578091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Blütezeit</a:t>
            </a:r>
          </a:p>
          <a:p>
            <a:pPr marL="0" marR="0" lvl="0" indent="0" algn="ctr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platzhalter 19">
            <a:extLst>
              <a:ext uri="{FF2B5EF4-FFF2-40B4-BE49-F238E27FC236}">
                <a16:creationId xmlns:a16="http://schemas.microsoft.com/office/drawing/2014/main" id="{F1BF6D29-6915-BE57-98A0-FE92EC216EFD}"/>
              </a:ext>
            </a:extLst>
          </p:cNvPr>
          <p:cNvSpPr txBox="1">
            <a:spLocks/>
          </p:cNvSpPr>
          <p:nvPr/>
        </p:nvSpPr>
        <p:spPr>
          <a:xfrm>
            <a:off x="6186084" y="3578091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Abstieg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EF0DD72B-C47B-0D07-8FF8-5672662C4E30}"/>
              </a:ext>
            </a:extLst>
          </p:cNvPr>
          <p:cNvSpPr txBox="1">
            <a:spLocks/>
          </p:cNvSpPr>
          <p:nvPr/>
        </p:nvSpPr>
        <p:spPr>
          <a:xfrm>
            <a:off x="9234084" y="3578091"/>
            <a:ext cx="2585943" cy="369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Wendepunkt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Bildplatzhalter 11" descr="Highwayszenerie Silhouette">
            <a:extLst>
              <a:ext uri="{FF2B5EF4-FFF2-40B4-BE49-F238E27FC236}">
                <a16:creationId xmlns:a16="http://schemas.microsoft.com/office/drawing/2014/main" id="{E7E15445-B52A-687B-69F6-0D2CF90AE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9" r="89"/>
          <a:stretch>
            <a:fillRect/>
          </a:stretch>
        </p:blipFill>
        <p:spPr>
          <a:xfrm>
            <a:off x="1225955" y="2194076"/>
            <a:ext cx="887413" cy="889000"/>
          </a:xfrm>
          <a:prstGeom prst="rect">
            <a:avLst/>
          </a:prstGeom>
        </p:spPr>
      </p:pic>
      <p:pic>
        <p:nvPicPr>
          <p:cNvPr id="22" name="Bildplatzhalter 30" descr="Hospital Silhouette">
            <a:extLst>
              <a:ext uri="{FF2B5EF4-FFF2-40B4-BE49-F238E27FC236}">
                <a16:creationId xmlns:a16="http://schemas.microsoft.com/office/drawing/2014/main" id="{C8FC4CF4-55B5-3630-8588-E68DD3BAD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9" r="89"/>
          <a:stretch>
            <a:fillRect/>
          </a:stretch>
        </p:blipFill>
        <p:spPr>
          <a:xfrm>
            <a:off x="4270539" y="2198353"/>
            <a:ext cx="887413" cy="889000"/>
          </a:xfrm>
          <a:prstGeom prst="rect">
            <a:avLst/>
          </a:prstGeom>
        </p:spPr>
      </p:pic>
      <p:pic>
        <p:nvPicPr>
          <p:cNvPr id="23" name="Bildplatzhalter 37" descr="klingelnder Wecker Silhouette">
            <a:extLst>
              <a:ext uri="{FF2B5EF4-FFF2-40B4-BE49-F238E27FC236}">
                <a16:creationId xmlns:a16="http://schemas.microsoft.com/office/drawing/2014/main" id="{31403148-60FF-2439-4673-77E50FDF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9" r="89"/>
          <a:stretch>
            <a:fillRect/>
          </a:stretch>
        </p:blipFill>
        <p:spPr>
          <a:xfrm>
            <a:off x="10397525" y="2230688"/>
            <a:ext cx="887413" cy="889000"/>
          </a:xfrm>
          <a:prstGeom prst="rect">
            <a:avLst/>
          </a:prstGeom>
        </p:spPr>
      </p:pic>
      <p:pic>
        <p:nvPicPr>
          <p:cNvPr id="24" name="Bildplatzhalter 44" descr="Alter Schlüssel Silhouette">
            <a:extLst>
              <a:ext uri="{FF2B5EF4-FFF2-40B4-BE49-F238E27FC236}">
                <a16:creationId xmlns:a16="http://schemas.microsoft.com/office/drawing/2014/main" id="{A4214CE0-41FB-8AA4-3F35-CC0335B244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9" r="89"/>
          <a:stretch>
            <a:fillRect/>
          </a:stretch>
        </p:blipFill>
        <p:spPr>
          <a:xfrm>
            <a:off x="7321954" y="2208223"/>
            <a:ext cx="887413" cy="889000"/>
          </a:xfrm>
          <a:prstGeom prst="rect">
            <a:avLst/>
          </a:prstGeom>
        </p:spPr>
      </p:pic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70F7EA29-509C-47B5-B7A4-D6BC2A994B28}"/>
              </a:ext>
            </a:extLst>
          </p:cNvPr>
          <p:cNvCxnSpPr>
            <a:cxnSpLocks/>
          </p:cNvCxnSpPr>
          <p:nvPr/>
        </p:nvCxnSpPr>
        <p:spPr>
          <a:xfrm>
            <a:off x="499305" y="1690688"/>
            <a:ext cx="4926158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345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2F6E49-3EE6-985F-170A-29CA382E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92059"/>
            <a:ext cx="5120114" cy="1692794"/>
          </a:xfrm>
        </p:spPr>
        <p:txBody>
          <a:bodyPr>
            <a:normAutofit/>
          </a:bodyPr>
          <a:lstStyle/>
          <a:p>
            <a:r>
              <a:rPr lang="de-AT" b="1" dirty="0"/>
              <a:t>Der Weg </a:t>
            </a:r>
            <a:r>
              <a:rPr lang="de-AT" dirty="0"/>
              <a:t>für Neues</a:t>
            </a:r>
            <a:br>
              <a:rPr lang="de-AT" dirty="0"/>
            </a:br>
            <a:r>
              <a:rPr lang="de-AT" dirty="0"/>
              <a:t>war </a:t>
            </a:r>
            <a:r>
              <a:rPr lang="de-AT" b="1" dirty="0"/>
              <a:t>frei.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3E64397-3FC9-6759-71F9-202FA5634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3159234"/>
            <a:ext cx="5223528" cy="34622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AT" sz="2200" dirty="0"/>
              <a:t>2011 denkt die Gemeinde um und nimmt ihre Zukunft selbst in die Hand.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de-AT" sz="22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de-AT" sz="2200" dirty="0"/>
              <a:t>Instrument und Haltung der </a:t>
            </a:r>
            <a:r>
              <a:rPr lang="de-AT" sz="2200" b="1" dirty="0" err="1"/>
              <a:t>Bürger:innenbeteiligung</a:t>
            </a:r>
            <a:r>
              <a:rPr lang="de-AT" sz="2200" b="1" dirty="0"/>
              <a:t> </a:t>
            </a:r>
            <a:r>
              <a:rPr lang="de-AT" sz="2200" dirty="0"/>
              <a:t>hält Einzug und verändert das Dorf nachhaltig.</a:t>
            </a:r>
            <a:endParaRPr lang="en-US" sz="2200" dirty="0"/>
          </a:p>
        </p:txBody>
      </p:sp>
      <p:pic>
        <p:nvPicPr>
          <p:cNvPr id="8" name="Grafik 7" descr="Ein Bild, das Text, Baum, Schild, Schnee enthält.&#10;&#10;Automatisch generierte Beschreibung">
            <a:extLst>
              <a:ext uri="{FF2B5EF4-FFF2-40B4-BE49-F238E27FC236}">
                <a16:creationId xmlns:a16="http://schemas.microsoft.com/office/drawing/2014/main" id="{FD779B13-7016-07CE-C487-E558A6FF5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20377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DF3D7FE-1FB6-A2CB-D36F-F95905C83688}"/>
              </a:ext>
            </a:extLst>
          </p:cNvPr>
          <p:cNvSpPr/>
          <p:nvPr/>
        </p:nvSpPr>
        <p:spPr>
          <a:xfrm>
            <a:off x="551905" y="2270760"/>
            <a:ext cx="4953000" cy="258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E6E96FBF-4931-7533-A9E4-467B3520C6BB}"/>
              </a:ext>
            </a:extLst>
          </p:cNvPr>
          <p:cNvCxnSpPr>
            <a:cxnSpLocks/>
          </p:cNvCxnSpPr>
          <p:nvPr/>
        </p:nvCxnSpPr>
        <p:spPr>
          <a:xfrm>
            <a:off x="749300" y="2384853"/>
            <a:ext cx="467194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F5946DB8-76A8-DDAB-8B06-244430DDEA84}"/>
              </a:ext>
            </a:extLst>
          </p:cNvPr>
          <p:cNvSpPr txBox="1"/>
          <p:nvPr/>
        </p:nvSpPr>
        <p:spPr>
          <a:xfrm>
            <a:off x="8432800" y="6402158"/>
            <a:ext cx="3756131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</a:t>
            </a:r>
            <a:r>
              <a:rPr lang="de-AT" sz="1300" dirty="0" err="1">
                <a:solidFill>
                  <a:srgbClr val="FFFFFF"/>
                </a:solidFill>
              </a:rPr>
              <a:t>Saitner</a:t>
            </a: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10" name="Sehne 9">
            <a:extLst>
              <a:ext uri="{FF2B5EF4-FFF2-40B4-BE49-F238E27FC236}">
                <a16:creationId xmlns:a16="http://schemas.microsoft.com/office/drawing/2014/main" id="{D3B9787D-F65B-A85D-0E91-850E5A9DCFDF}"/>
              </a:ext>
            </a:extLst>
          </p:cNvPr>
          <p:cNvSpPr/>
          <p:nvPr/>
        </p:nvSpPr>
        <p:spPr>
          <a:xfrm rot="19510051">
            <a:off x="8128976" y="6183923"/>
            <a:ext cx="1117867" cy="1172565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5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DFA5-E1FF-B01B-3B2E-6A29EE7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" y="631711"/>
            <a:ext cx="3550739" cy="5583148"/>
          </a:xfrm>
        </p:spPr>
        <p:txBody>
          <a:bodyPr anchor="ctr">
            <a:normAutofit/>
          </a:bodyPr>
          <a:lstStyle/>
          <a:p>
            <a:r>
              <a:rPr lang="de-AT" sz="4800" b="1"/>
              <a:t>Inhalt</a:t>
            </a:r>
            <a:endParaRPr lang="en-US" sz="4800" b="1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C8B073E5-709F-512C-E1A3-A706A2D06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4926100"/>
              </p:ext>
            </p:extLst>
          </p:nvPr>
        </p:nvGraphicFramePr>
        <p:xfrm>
          <a:off x="4695529" y="475808"/>
          <a:ext cx="6900512" cy="638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9DAABDC-D18B-F5F1-C3AD-497D14326D3A}"/>
              </a:ext>
            </a:extLst>
          </p:cNvPr>
          <p:cNvSpPr/>
          <p:nvPr/>
        </p:nvSpPr>
        <p:spPr>
          <a:xfrm>
            <a:off x="4206240" y="514350"/>
            <a:ext cx="297180" cy="581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Wiedergabe mit einfarbiger Füllung">
            <a:extLst>
              <a:ext uri="{FF2B5EF4-FFF2-40B4-BE49-F238E27FC236}">
                <a16:creationId xmlns:a16="http://schemas.microsoft.com/office/drawing/2014/main" id="{296BCDDF-A3FF-57BE-C5AB-155E96C76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5807" y="438883"/>
            <a:ext cx="681398" cy="681398"/>
          </a:xfrm>
          <a:prstGeom prst="rect">
            <a:avLst/>
          </a:prstGeom>
        </p:spPr>
      </p:pic>
      <p:pic>
        <p:nvPicPr>
          <p:cNvPr id="14" name="Grafik 13" descr="Wiedergabe mit einfarbiger Füllung">
            <a:extLst>
              <a:ext uri="{FF2B5EF4-FFF2-40B4-BE49-F238E27FC236}">
                <a16:creationId xmlns:a16="http://schemas.microsoft.com/office/drawing/2014/main" id="{C0D7511C-FD8F-484B-5A1D-7546224A2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1796" y="3672211"/>
            <a:ext cx="681398" cy="681398"/>
          </a:xfrm>
          <a:prstGeom prst="rect">
            <a:avLst/>
          </a:prstGeom>
        </p:spPr>
      </p:pic>
      <p:pic>
        <p:nvPicPr>
          <p:cNvPr id="15" name="Grafik 14" descr="Wiedergabe mit einfarbiger Füllung">
            <a:extLst>
              <a:ext uri="{FF2B5EF4-FFF2-40B4-BE49-F238E27FC236}">
                <a16:creationId xmlns:a16="http://schemas.microsoft.com/office/drawing/2014/main" id="{20350F84-B5A1-7302-1B35-3845A2DEE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2080" y="4735156"/>
            <a:ext cx="681398" cy="681398"/>
          </a:xfrm>
          <a:prstGeom prst="rect">
            <a:avLst/>
          </a:prstGeom>
        </p:spPr>
      </p:pic>
      <p:pic>
        <p:nvPicPr>
          <p:cNvPr id="20" name="Grafik 19" descr="Wiedergabe mit einfarbiger Füllung">
            <a:extLst>
              <a:ext uri="{FF2B5EF4-FFF2-40B4-BE49-F238E27FC236}">
                <a16:creationId xmlns:a16="http://schemas.microsoft.com/office/drawing/2014/main" id="{78EF0A64-D6F0-63B5-3811-807AEE46D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72080" y="1546225"/>
            <a:ext cx="681398" cy="68139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BFB19B5-499C-A8D3-BF81-03417A766C96}"/>
              </a:ext>
            </a:extLst>
          </p:cNvPr>
          <p:cNvCxnSpPr>
            <a:cxnSpLocks/>
          </p:cNvCxnSpPr>
          <p:nvPr/>
        </p:nvCxnSpPr>
        <p:spPr>
          <a:xfrm>
            <a:off x="319369" y="3896531"/>
            <a:ext cx="17753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Wiedergabe mit einfarbiger Füllung">
            <a:extLst>
              <a:ext uri="{FF2B5EF4-FFF2-40B4-BE49-F238E27FC236}">
                <a16:creationId xmlns:a16="http://schemas.microsoft.com/office/drawing/2014/main" id="{2D0CD467-CE41-3C60-A777-77F4B1EF93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51796" y="5798294"/>
            <a:ext cx="681398" cy="681398"/>
          </a:xfrm>
          <a:prstGeom prst="rect">
            <a:avLst/>
          </a:prstGeom>
        </p:spPr>
      </p:pic>
      <p:pic>
        <p:nvPicPr>
          <p:cNvPr id="9" name="Grafik 8" descr="Wiedergabe mit einfarbiger Füllung">
            <a:extLst>
              <a:ext uri="{FF2B5EF4-FFF2-40B4-BE49-F238E27FC236}">
                <a16:creationId xmlns:a16="http://schemas.microsoft.com/office/drawing/2014/main" id="{82BE4D2E-28AD-8EDB-BEA8-21FA75046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51796" y="2587019"/>
            <a:ext cx="681398" cy="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29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pieren 51" descr="Zeitachse">
            <a:extLst>
              <a:ext uri="{FF2B5EF4-FFF2-40B4-BE49-F238E27FC236}">
                <a16:creationId xmlns:a16="http://schemas.microsoft.com/office/drawing/2014/main" id="{4CD15F1D-5A2D-B986-46FB-0A2056E0C56C}"/>
              </a:ext>
            </a:extLst>
          </p:cNvPr>
          <p:cNvGrpSpPr/>
          <p:nvPr/>
        </p:nvGrpSpPr>
        <p:grpSpPr>
          <a:xfrm>
            <a:off x="32551" y="256401"/>
            <a:ext cx="11633216" cy="6379592"/>
            <a:chOff x="228601" y="485723"/>
            <a:chExt cx="11633216" cy="6379592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CB109ED0-2B1E-FC43-A2BA-EE0A0FEE5C55}"/>
                </a:ext>
              </a:extLst>
            </p:cNvPr>
            <p:cNvGrpSpPr/>
            <p:nvPr/>
          </p:nvGrpSpPr>
          <p:grpSpPr>
            <a:xfrm rot="5400000" flipH="1">
              <a:off x="10012561" y="2069565"/>
              <a:ext cx="1691033" cy="2007478"/>
              <a:chOff x="6411479" y="1171530"/>
              <a:chExt cx="1890384" cy="1890380"/>
            </a:xfrm>
          </p:grpSpPr>
          <p:sp>
            <p:nvSpPr>
              <p:cNvPr id="64" name="Bogen 63">
                <a:extLst>
                  <a:ext uri="{FF2B5EF4-FFF2-40B4-BE49-F238E27FC236}">
                    <a16:creationId xmlns:a16="http://schemas.microsoft.com/office/drawing/2014/main" id="{F75E45FC-F12C-05A3-929D-8710F56EE44E}"/>
                  </a:ext>
                </a:extLst>
              </p:cNvPr>
              <p:cNvSpPr/>
              <p:nvPr/>
            </p:nvSpPr>
            <p:spPr>
              <a:xfrm>
                <a:off x="6411484" y="1171530"/>
                <a:ext cx="1890379" cy="1890380"/>
              </a:xfrm>
              <a:prstGeom prst="arc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/>
                  <a:ea typeface="+mn-ea"/>
                  <a:cs typeface="+mn-cs"/>
                </a:endParaRPr>
              </a:p>
            </p:txBody>
          </p:sp>
          <p:sp>
            <p:nvSpPr>
              <p:cNvPr id="65" name="Bogen 64">
                <a:extLst>
                  <a:ext uri="{FF2B5EF4-FFF2-40B4-BE49-F238E27FC236}">
                    <a16:creationId xmlns:a16="http://schemas.microsoft.com/office/drawing/2014/main" id="{B6D91629-5336-023D-9ADF-47C2F5976B2A}"/>
                  </a:ext>
                </a:extLst>
              </p:cNvPr>
              <p:cNvSpPr/>
              <p:nvPr/>
            </p:nvSpPr>
            <p:spPr>
              <a:xfrm flipH="1">
                <a:off x="6411479" y="1171530"/>
                <a:ext cx="1890382" cy="1890380"/>
              </a:xfrm>
              <a:prstGeom prst="arc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8EF908DB-9AAD-17EF-FC36-3F5F078B3F92}"/>
                </a:ext>
              </a:extLst>
            </p:cNvPr>
            <p:cNvGrpSpPr/>
            <p:nvPr/>
          </p:nvGrpSpPr>
          <p:grpSpPr>
            <a:xfrm>
              <a:off x="228601" y="485723"/>
              <a:ext cx="10649366" cy="6379592"/>
              <a:chOff x="228601" y="485723"/>
              <a:chExt cx="10649366" cy="6379592"/>
            </a:xfrm>
          </p:grpSpPr>
          <p:sp>
            <p:nvSpPr>
              <p:cNvPr id="55" name="Bogen 54">
                <a:extLst>
                  <a:ext uri="{FF2B5EF4-FFF2-40B4-BE49-F238E27FC236}">
                    <a16:creationId xmlns:a16="http://schemas.microsoft.com/office/drawing/2014/main" id="{B010F70D-80D2-E684-2148-D4B7D14589A6}"/>
                  </a:ext>
                </a:extLst>
              </p:cNvPr>
              <p:cNvSpPr/>
              <p:nvPr/>
            </p:nvSpPr>
            <p:spPr>
              <a:xfrm rot="16200000" flipH="1">
                <a:off x="1107510" y="454768"/>
                <a:ext cx="1737608" cy="1799518"/>
              </a:xfrm>
              <a:prstGeom prst="arc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 LT Pro Light"/>
                  <a:ea typeface="+mn-ea"/>
                  <a:cs typeface="+mn-cs"/>
                </a:endParaRPr>
              </a:p>
            </p:txBody>
          </p:sp>
          <p:grpSp>
            <p:nvGrpSpPr>
              <p:cNvPr id="56" name="Gruppieren 55">
                <a:extLst>
                  <a:ext uri="{FF2B5EF4-FFF2-40B4-BE49-F238E27FC236}">
                    <a16:creationId xmlns:a16="http://schemas.microsoft.com/office/drawing/2014/main" id="{7EB238B2-C498-1E7F-849C-89DF1A6AFB53}"/>
                  </a:ext>
                </a:extLst>
              </p:cNvPr>
              <p:cNvGrpSpPr/>
              <p:nvPr/>
            </p:nvGrpSpPr>
            <p:grpSpPr>
              <a:xfrm>
                <a:off x="228601" y="2223331"/>
                <a:ext cx="10649366" cy="4641984"/>
                <a:chOff x="228601" y="2223331"/>
                <a:chExt cx="10649366" cy="4641984"/>
              </a:xfrm>
            </p:grpSpPr>
            <p:grpSp>
              <p:nvGrpSpPr>
                <p:cNvPr id="57" name="Gruppieren 56">
                  <a:extLst>
                    <a:ext uri="{FF2B5EF4-FFF2-40B4-BE49-F238E27FC236}">
                      <a16:creationId xmlns:a16="http://schemas.microsoft.com/office/drawing/2014/main" id="{BBEFD84D-1F1C-4629-2828-7CA1B27859C1}"/>
                    </a:ext>
                  </a:extLst>
                </p:cNvPr>
                <p:cNvGrpSpPr/>
                <p:nvPr/>
              </p:nvGrpSpPr>
              <p:grpSpPr>
                <a:xfrm rot="16200000" flipH="1">
                  <a:off x="386827" y="3756863"/>
                  <a:ext cx="1691026" cy="2007478"/>
                  <a:chOff x="6415077" y="1171530"/>
                  <a:chExt cx="1890380" cy="1890380"/>
                </a:xfrm>
              </p:grpSpPr>
              <p:sp>
                <p:nvSpPr>
                  <p:cNvPr id="62" name="Bogen 61">
                    <a:extLst>
                      <a:ext uri="{FF2B5EF4-FFF2-40B4-BE49-F238E27FC236}">
                        <a16:creationId xmlns:a16="http://schemas.microsoft.com/office/drawing/2014/main" id="{DF3B2DDD-06CE-A14A-CC32-7DB98FF390B8}"/>
                      </a:ext>
                    </a:extLst>
                  </p:cNvPr>
                  <p:cNvSpPr/>
                  <p:nvPr/>
                </p:nvSpPr>
                <p:spPr>
                  <a:xfrm>
                    <a:off x="6415077" y="1171530"/>
                    <a:ext cx="1890099" cy="1612562"/>
                  </a:xfrm>
                  <a:prstGeom prst="arc">
                    <a:avLst/>
                  </a:prstGeom>
                  <a:noFill/>
                  <a:ln w="285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 LT Pr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Bogen 62">
                    <a:extLst>
                      <a:ext uri="{FF2B5EF4-FFF2-40B4-BE49-F238E27FC236}">
                        <a16:creationId xmlns:a16="http://schemas.microsoft.com/office/drawing/2014/main" id="{9652ED56-8810-6FBB-BB72-A77BFF728DA1}"/>
                      </a:ext>
                    </a:extLst>
                  </p:cNvPr>
                  <p:cNvSpPr/>
                  <p:nvPr/>
                </p:nvSpPr>
                <p:spPr>
                  <a:xfrm flipH="1">
                    <a:off x="6415077" y="1171530"/>
                    <a:ext cx="1890380" cy="1890380"/>
                  </a:xfrm>
                  <a:prstGeom prst="arc">
                    <a:avLst/>
                  </a:prstGeom>
                  <a:noFill/>
                  <a:ln w="28575" cap="flat" cmpd="sng" algn="ctr">
                    <a:solidFill>
                      <a:srgbClr val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venir Next LT Pro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Bogen 57">
                  <a:extLst>
                    <a:ext uri="{FF2B5EF4-FFF2-40B4-BE49-F238E27FC236}">
                      <a16:creationId xmlns:a16="http://schemas.microsoft.com/office/drawing/2014/main" id="{AA776362-4AC6-CB13-CE88-2E81F4539832}"/>
                    </a:ext>
                  </a:extLst>
                </p:cNvPr>
                <p:cNvSpPr/>
                <p:nvPr/>
              </p:nvSpPr>
              <p:spPr>
                <a:xfrm rot="5400000" flipH="1">
                  <a:off x="7318301" y="5339614"/>
                  <a:ext cx="1251885" cy="1799518"/>
                </a:xfrm>
                <a:prstGeom prst="arc">
                  <a:avLst>
                    <a:gd name="adj1" fmla="val 16484301"/>
                    <a:gd name="adj2" fmla="val 0"/>
                  </a:avLst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 LT Pro Light"/>
                    <a:ea typeface="+mn-ea"/>
                    <a:cs typeface="+mn-cs"/>
                  </a:endParaRPr>
                </a:p>
              </p:txBody>
            </p:sp>
            <p:cxnSp>
              <p:nvCxnSpPr>
                <p:cNvPr id="59" name="Gerader Verbinder 58">
                  <a:extLst>
                    <a:ext uri="{FF2B5EF4-FFF2-40B4-BE49-F238E27FC236}">
                      <a16:creationId xmlns:a16="http://schemas.microsoft.com/office/drawing/2014/main" id="{C92DADE6-070B-9CD5-B30E-D725EC5CE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1052" y="2223331"/>
                  <a:ext cx="893691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0" name="Gerader Verbinder 59">
                  <a:extLst>
                    <a:ext uri="{FF2B5EF4-FFF2-40B4-BE49-F238E27FC236}">
                      <a16:creationId xmlns:a16="http://schemas.microsoft.com/office/drawing/2014/main" id="{AF769E30-F1E8-5CF6-CB87-1D69F629C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16868" y="3915088"/>
                  <a:ext cx="9661099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1" name="Gerader Verbinder 60">
                  <a:extLst>
                    <a:ext uri="{FF2B5EF4-FFF2-40B4-BE49-F238E27FC236}">
                      <a16:creationId xmlns:a16="http://schemas.microsoft.com/office/drawing/2014/main" id="{C9B53512-9906-F77A-9B72-E486B8551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425005" y="5610446"/>
                  <a:ext cx="2523238" cy="25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66" name="Ellipse 65">
            <a:extLst>
              <a:ext uri="{FF2B5EF4-FFF2-40B4-BE49-F238E27FC236}">
                <a16:creationId xmlns:a16="http://schemas.microsoft.com/office/drawing/2014/main" id="{AB457FA4-7F56-D5BD-05BA-A80B8494C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7482" y="4072099"/>
            <a:ext cx="840963" cy="840963"/>
          </a:xfrm>
          <a:prstGeom prst="ellipse">
            <a:avLst/>
          </a:prstGeom>
          <a:solidFill>
            <a:srgbClr val="92D050"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F8F0BD49-6519-95F0-38F3-F44BFFCB6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8105" y="4072099"/>
            <a:ext cx="840963" cy="840963"/>
          </a:xfrm>
          <a:prstGeom prst="ellipse">
            <a:avLst/>
          </a:prstGeom>
          <a:solidFill>
            <a:srgbClr val="00B050"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7D17B57-DD55-9866-4681-B2794C065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8105" y="2276209"/>
            <a:ext cx="840963" cy="840963"/>
          </a:xfrm>
          <a:prstGeom prst="ellipse">
            <a:avLst/>
          </a:prstGeom>
          <a:solidFill>
            <a:srgbClr val="0EABB7">
              <a:lumMod val="60000"/>
              <a:lumOff val="4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B4C6797-40A3-912B-BDC5-10F0B1E2C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7482" y="2276209"/>
            <a:ext cx="840963" cy="840963"/>
          </a:xfrm>
          <a:prstGeom prst="ellipse">
            <a:avLst/>
          </a:prstGeom>
          <a:solidFill>
            <a:srgbClr val="172DA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82BAAB2A-C785-5A32-C1BD-40ED75AD0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7382" y="2276209"/>
            <a:ext cx="840963" cy="840963"/>
          </a:xfrm>
          <a:prstGeom prst="ellipse">
            <a:avLst/>
          </a:prstGeom>
          <a:solidFill>
            <a:srgbClr val="F2D0E3"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04500E4-A6FA-3959-683D-8AAB81EA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7382" y="4072099"/>
            <a:ext cx="840963" cy="840963"/>
          </a:xfrm>
          <a:prstGeom prst="ellipse">
            <a:avLst/>
          </a:prstGeom>
          <a:solidFill>
            <a:srgbClr val="00B0F0">
              <a:lumMod val="60000"/>
              <a:lumOff val="40000"/>
              <a:alpha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03AB75B-A03B-1D3E-D123-518EA9DBB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1535" y="254581"/>
            <a:ext cx="840963" cy="840963"/>
          </a:xfrm>
          <a:prstGeom prst="ellipse">
            <a:avLst/>
          </a:prstGeom>
          <a:solidFill>
            <a:srgbClr val="FF99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FCA31B1-B674-7FBD-4EE4-D96755B70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0026" y="5498818"/>
            <a:ext cx="840963" cy="840963"/>
          </a:xfrm>
          <a:prstGeom prst="ellipse">
            <a:avLst/>
          </a:prstGeom>
          <a:solidFill>
            <a:srgbClr val="20A472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74" name="Textplatzhalter 75">
            <a:extLst>
              <a:ext uri="{FF2B5EF4-FFF2-40B4-BE49-F238E27FC236}">
                <a16:creationId xmlns:a16="http://schemas.microsoft.com/office/drawing/2014/main" id="{23919C72-40BE-3A3A-D5E6-31F8677E059D}"/>
              </a:ext>
            </a:extLst>
          </p:cNvPr>
          <p:cNvSpPr txBox="1">
            <a:spLocks/>
          </p:cNvSpPr>
          <p:nvPr/>
        </p:nvSpPr>
        <p:spPr>
          <a:xfrm>
            <a:off x="9710761" y="4346419"/>
            <a:ext cx="2212272" cy="601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Gemeindehaus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wird umfassend und nachhaltig saniert.</a:t>
            </a:r>
          </a:p>
        </p:txBody>
      </p:sp>
      <p:sp>
        <p:nvSpPr>
          <p:cNvPr id="75" name="Textplatzhalter 3">
            <a:extLst>
              <a:ext uri="{FF2B5EF4-FFF2-40B4-BE49-F238E27FC236}">
                <a16:creationId xmlns:a16="http://schemas.microsoft.com/office/drawing/2014/main" id="{723227EE-D88A-0D93-27F2-37C536C141D2}"/>
              </a:ext>
            </a:extLst>
          </p:cNvPr>
          <p:cNvSpPr txBox="1">
            <a:spLocks/>
          </p:cNvSpPr>
          <p:nvPr/>
        </p:nvSpPr>
        <p:spPr>
          <a:xfrm>
            <a:off x="9710761" y="4040062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2019/20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Textplatzhalter 98">
            <a:extLst>
              <a:ext uri="{FF2B5EF4-FFF2-40B4-BE49-F238E27FC236}">
                <a16:creationId xmlns:a16="http://schemas.microsoft.com/office/drawing/2014/main" id="{C7B704D8-A6AE-1CB9-67D7-4CC49EEF4870}"/>
              </a:ext>
            </a:extLst>
          </p:cNvPr>
          <p:cNvSpPr txBox="1">
            <a:spLocks/>
          </p:cNvSpPr>
          <p:nvPr/>
        </p:nvSpPr>
        <p:spPr>
          <a:xfrm>
            <a:off x="9710762" y="2582566"/>
            <a:ext cx="1936912" cy="601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Das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Dorfhaus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wird als neuer sozialer Treffpunkt eröffnet.</a:t>
            </a:r>
          </a:p>
        </p:txBody>
      </p:sp>
      <p:sp>
        <p:nvSpPr>
          <p:cNvPr id="77" name="Textplatzhalter 96">
            <a:extLst>
              <a:ext uri="{FF2B5EF4-FFF2-40B4-BE49-F238E27FC236}">
                <a16:creationId xmlns:a16="http://schemas.microsoft.com/office/drawing/2014/main" id="{757D5930-5DFD-16E1-A121-4F43405659CD}"/>
              </a:ext>
            </a:extLst>
          </p:cNvPr>
          <p:cNvSpPr txBox="1">
            <a:spLocks/>
          </p:cNvSpPr>
          <p:nvPr/>
        </p:nvSpPr>
        <p:spPr>
          <a:xfrm>
            <a:off x="9710761" y="2276209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2015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8" name="Textplatzhalter 100">
            <a:extLst>
              <a:ext uri="{FF2B5EF4-FFF2-40B4-BE49-F238E27FC236}">
                <a16:creationId xmlns:a16="http://schemas.microsoft.com/office/drawing/2014/main" id="{ECE43E9C-773F-5A6C-7FC4-A451CE066996}"/>
              </a:ext>
            </a:extLst>
          </p:cNvPr>
          <p:cNvSpPr txBox="1">
            <a:spLocks/>
          </p:cNvSpPr>
          <p:nvPr/>
        </p:nvSpPr>
        <p:spPr>
          <a:xfrm>
            <a:off x="6116956" y="4346419"/>
            <a:ext cx="2374837" cy="601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Der Gemeinderat beschließt den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Wertekatalog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. Der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„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Dorf-Ratscher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“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wird als Beteiligungs-format eingeführt.</a:t>
            </a:r>
          </a:p>
        </p:txBody>
      </p:sp>
      <p:sp>
        <p:nvSpPr>
          <p:cNvPr id="79" name="Textplatzhalter 83">
            <a:extLst>
              <a:ext uri="{FF2B5EF4-FFF2-40B4-BE49-F238E27FC236}">
                <a16:creationId xmlns:a16="http://schemas.microsoft.com/office/drawing/2014/main" id="{18B6F8C3-5796-BBD0-F6BF-20FB0EB7A7C4}"/>
              </a:ext>
            </a:extLst>
          </p:cNvPr>
          <p:cNvSpPr txBox="1">
            <a:spLocks/>
          </p:cNvSpPr>
          <p:nvPr/>
        </p:nvSpPr>
        <p:spPr>
          <a:xfrm>
            <a:off x="6116956" y="4040062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0" name="Textplatzhalter 17">
            <a:extLst>
              <a:ext uri="{FF2B5EF4-FFF2-40B4-BE49-F238E27FC236}">
                <a16:creationId xmlns:a16="http://schemas.microsoft.com/office/drawing/2014/main" id="{0F9E8061-741F-E8EE-168A-B3CB6501EFA6}"/>
              </a:ext>
            </a:extLst>
          </p:cNvPr>
          <p:cNvSpPr txBox="1">
            <a:spLocks/>
          </p:cNvSpPr>
          <p:nvPr/>
        </p:nvSpPr>
        <p:spPr>
          <a:xfrm>
            <a:off x="6116956" y="2560620"/>
            <a:ext cx="2423317" cy="1058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Ein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Projektteam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führt das Dorfhaus zur Umsetzungs-reife. Der Betrieb der </a:t>
            </a:r>
            <a:r>
              <a:rPr lang="de-DE" sz="1300" b="1" dirty="0">
                <a:solidFill>
                  <a:schemeClr val="accent1">
                    <a:lumMod val="50000"/>
                  </a:schemeClr>
                </a:solidFill>
                <a:latin typeface="Avenir Next LT Pro Light"/>
              </a:rPr>
              <a:t>Skilifte 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wird gesichert.</a:t>
            </a:r>
          </a:p>
        </p:txBody>
      </p:sp>
      <p:sp>
        <p:nvSpPr>
          <p:cNvPr id="81" name="Textplatzhalter 18">
            <a:extLst>
              <a:ext uri="{FF2B5EF4-FFF2-40B4-BE49-F238E27FC236}">
                <a16:creationId xmlns:a16="http://schemas.microsoft.com/office/drawing/2014/main" id="{138FF9F9-4773-AF3D-94A6-D4CADF63DD23}"/>
              </a:ext>
            </a:extLst>
          </p:cNvPr>
          <p:cNvSpPr txBox="1">
            <a:spLocks/>
          </p:cNvSpPr>
          <p:nvPr/>
        </p:nvSpPr>
        <p:spPr>
          <a:xfrm>
            <a:off x="6116956" y="2254574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2012 bis 2014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Textplatzhalter 44">
            <a:extLst>
              <a:ext uri="{FF2B5EF4-FFF2-40B4-BE49-F238E27FC236}">
                <a16:creationId xmlns:a16="http://schemas.microsoft.com/office/drawing/2014/main" id="{1414A09B-91E2-1F5D-5A35-3DA70983646C}"/>
              </a:ext>
            </a:extLst>
          </p:cNvPr>
          <p:cNvSpPr txBox="1">
            <a:spLocks/>
          </p:cNvSpPr>
          <p:nvPr/>
        </p:nvSpPr>
        <p:spPr>
          <a:xfrm>
            <a:off x="2539500" y="5799728"/>
            <a:ext cx="2378930" cy="601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Steinberg wird in die Riege der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Bergsteigerdörfer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aufgenommen.</a:t>
            </a:r>
          </a:p>
        </p:txBody>
      </p:sp>
      <p:sp>
        <p:nvSpPr>
          <p:cNvPr id="83" name="Textplatzhalter 48">
            <a:extLst>
              <a:ext uri="{FF2B5EF4-FFF2-40B4-BE49-F238E27FC236}">
                <a16:creationId xmlns:a16="http://schemas.microsoft.com/office/drawing/2014/main" id="{D5CB1DAF-A1AB-A510-72E1-FA4133EA7E9F}"/>
              </a:ext>
            </a:extLst>
          </p:cNvPr>
          <p:cNvSpPr txBox="1">
            <a:spLocks/>
          </p:cNvSpPr>
          <p:nvPr/>
        </p:nvSpPr>
        <p:spPr>
          <a:xfrm>
            <a:off x="2539500" y="5498818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 bis 2021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4" name="Textplatzhalter 49">
            <a:extLst>
              <a:ext uri="{FF2B5EF4-FFF2-40B4-BE49-F238E27FC236}">
                <a16:creationId xmlns:a16="http://schemas.microsoft.com/office/drawing/2014/main" id="{DAD5C4C5-70C9-E365-C99A-751D182E8881}"/>
              </a:ext>
            </a:extLst>
          </p:cNvPr>
          <p:cNvSpPr txBox="1">
            <a:spLocks/>
          </p:cNvSpPr>
          <p:nvPr/>
        </p:nvSpPr>
        <p:spPr>
          <a:xfrm>
            <a:off x="2553373" y="2560620"/>
            <a:ext cx="2377187" cy="936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Der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1. </a:t>
            </a:r>
            <a:r>
              <a:rPr kumimoji="0" lang="de-DE" sz="1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Bürger:innenrat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priorisiert drei Projekte: die  Schaffung eines Treffpunkts, die  Absicherung der Skilifte und das Wanderwegenetz.</a:t>
            </a:r>
          </a:p>
        </p:txBody>
      </p:sp>
      <p:sp>
        <p:nvSpPr>
          <p:cNvPr id="85" name="Textplatzhalter 50">
            <a:extLst>
              <a:ext uri="{FF2B5EF4-FFF2-40B4-BE49-F238E27FC236}">
                <a16:creationId xmlns:a16="http://schemas.microsoft.com/office/drawing/2014/main" id="{46167E37-BA72-063D-E8A2-600197F5A7BB}"/>
              </a:ext>
            </a:extLst>
          </p:cNvPr>
          <p:cNvSpPr txBox="1">
            <a:spLocks/>
          </p:cNvSpPr>
          <p:nvPr/>
        </p:nvSpPr>
        <p:spPr>
          <a:xfrm>
            <a:off x="2553374" y="2254574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2012</a:t>
            </a:r>
          </a:p>
        </p:txBody>
      </p:sp>
      <p:sp>
        <p:nvSpPr>
          <p:cNvPr id="86" name="Textplatzhalter 51">
            <a:extLst>
              <a:ext uri="{FF2B5EF4-FFF2-40B4-BE49-F238E27FC236}">
                <a16:creationId xmlns:a16="http://schemas.microsoft.com/office/drawing/2014/main" id="{4F757543-5748-B416-8365-70DAAFA81ECE}"/>
              </a:ext>
            </a:extLst>
          </p:cNvPr>
          <p:cNvSpPr txBox="1">
            <a:spLocks/>
          </p:cNvSpPr>
          <p:nvPr/>
        </p:nvSpPr>
        <p:spPr>
          <a:xfrm>
            <a:off x="2553374" y="4346419"/>
            <a:ext cx="2364108" cy="601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Der 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2. </a:t>
            </a:r>
            <a:r>
              <a:rPr kumimoji="0" lang="de-DE" sz="13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Bürger:innenrat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 </a:t>
            </a: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stößt den Wertekatalog und die Bewerbung als Bergsteigerdorf an.</a:t>
            </a:r>
          </a:p>
        </p:txBody>
      </p:sp>
      <p:sp>
        <p:nvSpPr>
          <p:cNvPr id="87" name="Textplatzhalter 54">
            <a:extLst>
              <a:ext uri="{FF2B5EF4-FFF2-40B4-BE49-F238E27FC236}">
                <a16:creationId xmlns:a16="http://schemas.microsoft.com/office/drawing/2014/main" id="{40EBCA62-D3BB-760F-DB55-33270FB32DCA}"/>
              </a:ext>
            </a:extLst>
          </p:cNvPr>
          <p:cNvSpPr txBox="1">
            <a:spLocks/>
          </p:cNvSpPr>
          <p:nvPr/>
        </p:nvSpPr>
        <p:spPr>
          <a:xfrm>
            <a:off x="2553374" y="4040062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2016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8" name="Textplatzhalter 55">
            <a:extLst>
              <a:ext uri="{FF2B5EF4-FFF2-40B4-BE49-F238E27FC236}">
                <a16:creationId xmlns:a16="http://schemas.microsoft.com/office/drawing/2014/main" id="{A9891AC0-857D-F4E4-5718-ACB38E34C81A}"/>
              </a:ext>
            </a:extLst>
          </p:cNvPr>
          <p:cNvSpPr txBox="1">
            <a:spLocks/>
          </p:cNvSpPr>
          <p:nvPr/>
        </p:nvSpPr>
        <p:spPr>
          <a:xfrm>
            <a:off x="1978291" y="740090"/>
            <a:ext cx="2735811" cy="1101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Der Gemeinderat beschließt, die </a:t>
            </a:r>
            <a:r>
              <a:rPr lang="de-DE" sz="1300" b="1" dirty="0" err="1">
                <a:solidFill>
                  <a:schemeClr val="accent1">
                    <a:lumMod val="50000"/>
                  </a:schemeClr>
                </a:solidFill>
                <a:latin typeface="Avenir Next LT Pro Light"/>
              </a:rPr>
              <a:t>Bürger:innen</a:t>
            </a:r>
            <a:r>
              <a:rPr lang="de-DE" sz="1300" b="1" dirty="0">
                <a:solidFill>
                  <a:schemeClr val="accent1">
                    <a:lumMod val="50000"/>
                  </a:schemeClr>
                </a:solidFill>
                <a:latin typeface="Avenir Next LT Pro Light"/>
              </a:rPr>
              <a:t> aktiv einzubinden</a:t>
            </a:r>
            <a:r>
              <a: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rPr>
              <a:t>. 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89" name="Textplatzhalter 56">
            <a:extLst>
              <a:ext uri="{FF2B5EF4-FFF2-40B4-BE49-F238E27FC236}">
                <a16:creationId xmlns:a16="http://schemas.microsoft.com/office/drawing/2014/main" id="{A7288757-C753-664D-A483-42858436F434}"/>
              </a:ext>
            </a:extLst>
          </p:cNvPr>
          <p:cNvSpPr txBox="1">
            <a:spLocks/>
          </p:cNvSpPr>
          <p:nvPr/>
        </p:nvSpPr>
        <p:spPr>
          <a:xfrm>
            <a:off x="1978292" y="315513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2011</a:t>
            </a:r>
          </a:p>
        </p:txBody>
      </p:sp>
      <p:sp>
        <p:nvSpPr>
          <p:cNvPr id="90" name="Ellipse 89" descr="Zeitachsenmarker">
            <a:extLst>
              <a:ext uri="{FF2B5EF4-FFF2-40B4-BE49-F238E27FC236}">
                <a16:creationId xmlns:a16="http://schemas.microsoft.com/office/drawing/2014/main" id="{2293088C-EE9B-00AA-509A-08C25A159DE7}"/>
              </a:ext>
            </a:extLst>
          </p:cNvPr>
          <p:cNvSpPr/>
          <p:nvPr/>
        </p:nvSpPr>
        <p:spPr>
          <a:xfrm flipH="1">
            <a:off x="796022" y="1115173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1" name="Ellipse 90" descr="Zeitachsenmarker">
            <a:extLst>
              <a:ext uri="{FF2B5EF4-FFF2-40B4-BE49-F238E27FC236}">
                <a16:creationId xmlns:a16="http://schemas.microsoft.com/office/drawing/2014/main" id="{5BB502BB-DF1F-E29A-00A7-82BCA024E873}"/>
              </a:ext>
            </a:extLst>
          </p:cNvPr>
          <p:cNvSpPr/>
          <p:nvPr/>
        </p:nvSpPr>
        <p:spPr>
          <a:xfrm flipH="1">
            <a:off x="8552411" y="5881522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2" name="Ellipse 91" descr="Zeitachsenmarker">
            <a:extLst>
              <a:ext uri="{FF2B5EF4-FFF2-40B4-BE49-F238E27FC236}">
                <a16:creationId xmlns:a16="http://schemas.microsoft.com/office/drawing/2014/main" id="{E3B00EBC-5E2F-06D5-A2CE-9AC77D5DCD19}"/>
              </a:ext>
            </a:extLst>
          </p:cNvPr>
          <p:cNvSpPr/>
          <p:nvPr/>
        </p:nvSpPr>
        <p:spPr>
          <a:xfrm flipH="1">
            <a:off x="6162090" y="1932115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3" name="Ellipse 92" descr="Zeitachsenmarker">
            <a:extLst>
              <a:ext uri="{FF2B5EF4-FFF2-40B4-BE49-F238E27FC236}">
                <a16:creationId xmlns:a16="http://schemas.microsoft.com/office/drawing/2014/main" id="{99C6F5CF-339C-57B0-872F-BDACEA3913E7}"/>
              </a:ext>
            </a:extLst>
          </p:cNvPr>
          <p:cNvSpPr/>
          <p:nvPr/>
        </p:nvSpPr>
        <p:spPr>
          <a:xfrm flipH="1">
            <a:off x="9810032" y="1932115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4" name="Ellipse 93" descr="Zeitachsenmarker">
            <a:extLst>
              <a:ext uri="{FF2B5EF4-FFF2-40B4-BE49-F238E27FC236}">
                <a16:creationId xmlns:a16="http://schemas.microsoft.com/office/drawing/2014/main" id="{F00E9BEA-C457-C17F-2D7E-9207EF76ADF9}"/>
              </a:ext>
            </a:extLst>
          </p:cNvPr>
          <p:cNvSpPr/>
          <p:nvPr/>
        </p:nvSpPr>
        <p:spPr>
          <a:xfrm flipH="1">
            <a:off x="9810032" y="3635904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5" name="Ellipse 94" descr="Zeitachsenmarker">
            <a:extLst>
              <a:ext uri="{FF2B5EF4-FFF2-40B4-BE49-F238E27FC236}">
                <a16:creationId xmlns:a16="http://schemas.microsoft.com/office/drawing/2014/main" id="{22AA7294-0276-05DE-3826-308A240CBED8}"/>
              </a:ext>
            </a:extLst>
          </p:cNvPr>
          <p:cNvSpPr/>
          <p:nvPr/>
        </p:nvSpPr>
        <p:spPr>
          <a:xfrm flipH="1">
            <a:off x="6162090" y="3635904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6" name="Ellipse 95" descr="Zeitachsenmarker">
            <a:extLst>
              <a:ext uri="{FF2B5EF4-FFF2-40B4-BE49-F238E27FC236}">
                <a16:creationId xmlns:a16="http://schemas.microsoft.com/office/drawing/2014/main" id="{00A1CBE3-9A97-ACDB-056D-ACD90F26332A}"/>
              </a:ext>
            </a:extLst>
          </p:cNvPr>
          <p:cNvSpPr/>
          <p:nvPr/>
        </p:nvSpPr>
        <p:spPr>
          <a:xfrm flipH="1">
            <a:off x="2512199" y="3630971"/>
            <a:ext cx="168964" cy="168964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solidFill>
                  <a:srgbClr val="000000"/>
                </a:solidFill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AB013D6C-DFEA-EFAF-7207-3A0DF176E9E0}"/>
              </a:ext>
            </a:extLst>
          </p:cNvPr>
          <p:cNvCxnSpPr>
            <a:stCxn id="62" idx="2"/>
          </p:cNvCxnSpPr>
          <p:nvPr/>
        </p:nvCxnSpPr>
        <p:spPr>
          <a:xfrm>
            <a:off x="888777" y="5376542"/>
            <a:ext cx="4336179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5D11CC0B-431B-6EEB-DAB2-94DFF5FB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16148" y="5493965"/>
            <a:ext cx="840963" cy="840963"/>
          </a:xfrm>
          <a:prstGeom prst="ellipse">
            <a:avLst/>
          </a:prstGeom>
          <a:solidFill>
            <a:srgbClr val="172DA6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99" name="Textplatzhalter 44">
            <a:extLst>
              <a:ext uri="{FF2B5EF4-FFF2-40B4-BE49-F238E27FC236}">
                <a16:creationId xmlns:a16="http://schemas.microsoft.com/office/drawing/2014/main" id="{0E55EB69-6D06-4600-D59F-F85D6C42B1B9}"/>
              </a:ext>
            </a:extLst>
          </p:cNvPr>
          <p:cNvSpPr txBox="1">
            <a:spLocks/>
          </p:cNvSpPr>
          <p:nvPr/>
        </p:nvSpPr>
        <p:spPr>
          <a:xfrm>
            <a:off x="9949787" y="5787560"/>
            <a:ext cx="2176378" cy="742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300" dirty="0">
                <a:solidFill>
                  <a:srgbClr val="000000"/>
                </a:solidFill>
                <a:latin typeface="Avenir Next LT Pro Light"/>
              </a:rPr>
              <a:t>Steinberg arbeitet mit der Bevölkerung daran, das Dorf </a:t>
            </a:r>
            <a:r>
              <a:rPr lang="de-DE" sz="1300" b="1" dirty="0">
                <a:solidFill>
                  <a:schemeClr val="accent1">
                    <a:lumMod val="50000"/>
                  </a:schemeClr>
                </a:solidFill>
                <a:latin typeface="Avenir Next LT Pro Light"/>
              </a:rPr>
              <a:t>nachhaltig weiterzuentwickeln</a:t>
            </a:r>
            <a:r>
              <a:rPr lang="de-DE" sz="1300" dirty="0">
                <a:solidFill>
                  <a:srgbClr val="000000"/>
                </a:solidFill>
                <a:latin typeface="Avenir Next LT Pro Light"/>
              </a:rPr>
              <a:t>.</a:t>
            </a:r>
          </a:p>
          <a:p>
            <a:pPr>
              <a:spcBef>
                <a:spcPts val="0"/>
              </a:spcBef>
            </a:pPr>
            <a:endParaRPr lang="de-DE" sz="1300" dirty="0">
              <a:solidFill>
                <a:srgbClr val="000000"/>
              </a:solidFill>
              <a:latin typeface="Avenir Next LT Pro Light"/>
            </a:endParaRPr>
          </a:p>
        </p:txBody>
      </p:sp>
      <p:sp>
        <p:nvSpPr>
          <p:cNvPr id="100" name="Textplatzhalter 48">
            <a:extLst>
              <a:ext uri="{FF2B5EF4-FFF2-40B4-BE49-F238E27FC236}">
                <a16:creationId xmlns:a16="http://schemas.microsoft.com/office/drawing/2014/main" id="{B626F82A-FA7F-CA5E-AA32-177D0095F997}"/>
              </a:ext>
            </a:extLst>
          </p:cNvPr>
          <p:cNvSpPr txBox="1">
            <a:spLocks/>
          </p:cNvSpPr>
          <p:nvPr/>
        </p:nvSpPr>
        <p:spPr>
          <a:xfrm>
            <a:off x="9949787" y="5493965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rgbClr val="000000"/>
                </a:solidFill>
                <a:latin typeface="+mn-lt"/>
              </a:rPr>
              <a:t>2023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3E571A16-AC7E-607F-E381-A9C5125A3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0561" y="5494723"/>
            <a:ext cx="840963" cy="840963"/>
          </a:xfrm>
          <a:prstGeom prst="ellipse">
            <a:avLst/>
          </a:prstGeom>
          <a:solidFill>
            <a:srgbClr val="F2B07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02" name="Textplatzhalter 44">
            <a:extLst>
              <a:ext uri="{FF2B5EF4-FFF2-40B4-BE49-F238E27FC236}">
                <a16:creationId xmlns:a16="http://schemas.microsoft.com/office/drawing/2014/main" id="{3F86469C-C0FE-1049-0BAA-2E1CCABC7F68}"/>
              </a:ext>
            </a:extLst>
          </p:cNvPr>
          <p:cNvSpPr txBox="1">
            <a:spLocks/>
          </p:cNvSpPr>
          <p:nvPr/>
        </p:nvSpPr>
        <p:spPr>
          <a:xfrm>
            <a:off x="6130034" y="5795633"/>
            <a:ext cx="2517919" cy="797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300" dirty="0">
                <a:solidFill>
                  <a:srgbClr val="000000"/>
                </a:solidFill>
                <a:latin typeface="Avenir Next LT Pro Light"/>
              </a:rPr>
              <a:t>Die Gemeinde schafft neue Vereinsheime, ein </a:t>
            </a:r>
            <a:r>
              <a:rPr lang="de-DE" sz="1300" b="1" dirty="0">
                <a:solidFill>
                  <a:schemeClr val="accent1">
                    <a:lumMod val="50000"/>
                  </a:schemeClr>
                </a:solidFill>
                <a:latin typeface="Avenir Next LT Pro Light"/>
              </a:rPr>
              <a:t>mobiles Pflegeangebot</a:t>
            </a:r>
            <a:r>
              <a:rPr lang="de-DE" sz="1300" dirty="0">
                <a:solidFill>
                  <a:srgbClr val="000000"/>
                </a:solidFill>
                <a:latin typeface="Avenir Next LT Pro Light"/>
              </a:rPr>
              <a:t> und eine </a:t>
            </a:r>
            <a:r>
              <a:rPr lang="de-DE" sz="1300" b="1" dirty="0">
                <a:solidFill>
                  <a:schemeClr val="accent1">
                    <a:lumMod val="50000"/>
                  </a:schemeClr>
                </a:solidFill>
                <a:latin typeface="Avenir Next LT Pro Light"/>
              </a:rPr>
              <a:t>Community Nurse</a:t>
            </a:r>
            <a:r>
              <a:rPr lang="de-DE" sz="1300" dirty="0">
                <a:solidFill>
                  <a:srgbClr val="000000"/>
                </a:solidFill>
                <a:latin typeface="Avenir Next LT Pro Light"/>
              </a:rPr>
              <a:t>.</a:t>
            </a:r>
          </a:p>
        </p:txBody>
      </p:sp>
      <p:sp>
        <p:nvSpPr>
          <p:cNvPr id="103" name="Textplatzhalter 48">
            <a:extLst>
              <a:ext uri="{FF2B5EF4-FFF2-40B4-BE49-F238E27FC236}">
                <a16:creationId xmlns:a16="http://schemas.microsoft.com/office/drawing/2014/main" id="{B4AED96B-FD8D-19DF-E0A9-B24297F0DF29}"/>
              </a:ext>
            </a:extLst>
          </p:cNvPr>
          <p:cNvSpPr txBox="1">
            <a:spLocks/>
          </p:cNvSpPr>
          <p:nvPr/>
        </p:nvSpPr>
        <p:spPr>
          <a:xfrm>
            <a:off x="6130035" y="5494723"/>
            <a:ext cx="2138339" cy="299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rgbClr val="000000"/>
                </a:solidFill>
                <a:latin typeface="+mn-lt"/>
              </a:rPr>
              <a:t>2021</a:t>
            </a:r>
          </a:p>
        </p:txBody>
      </p:sp>
      <p:pic>
        <p:nvPicPr>
          <p:cNvPr id="104" name="Grafik 103" descr="Prost Silhouette">
            <a:extLst>
              <a:ext uri="{FF2B5EF4-FFF2-40B4-BE49-F238E27FC236}">
                <a16:creationId xmlns:a16="http://schemas.microsoft.com/office/drawing/2014/main" id="{733AE7C4-5725-956E-51F6-02AF4E233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214" y="262649"/>
            <a:ext cx="914400" cy="914400"/>
          </a:xfrm>
          <a:prstGeom prst="rect">
            <a:avLst/>
          </a:prstGeom>
        </p:spPr>
      </p:pic>
      <p:pic>
        <p:nvPicPr>
          <p:cNvPr id="105" name="Grafik 104" descr="Gruppe Silhouette">
            <a:extLst>
              <a:ext uri="{FF2B5EF4-FFF2-40B4-BE49-F238E27FC236}">
                <a16:creationId xmlns:a16="http://schemas.microsoft.com/office/drawing/2014/main" id="{8970A0E5-5E9E-E5C9-245B-C79496413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7303" y="4001581"/>
            <a:ext cx="914400" cy="914400"/>
          </a:xfrm>
          <a:prstGeom prst="rect">
            <a:avLst/>
          </a:prstGeom>
        </p:spPr>
      </p:pic>
      <p:pic>
        <p:nvPicPr>
          <p:cNvPr id="106" name="Grafik 105" descr="Puzzleteile Silhouette">
            <a:extLst>
              <a:ext uri="{FF2B5EF4-FFF2-40B4-BE49-F238E27FC236}">
                <a16:creationId xmlns:a16="http://schemas.microsoft.com/office/drawing/2014/main" id="{627C36D7-927B-3BB0-48A7-288CFE919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7473" y="5421286"/>
            <a:ext cx="914400" cy="914400"/>
          </a:xfrm>
          <a:prstGeom prst="rect">
            <a:avLst/>
          </a:prstGeom>
        </p:spPr>
      </p:pic>
      <p:pic>
        <p:nvPicPr>
          <p:cNvPr id="107" name="Grafik 106" descr="Gruppenbrainstorming Silhouette">
            <a:extLst>
              <a:ext uri="{FF2B5EF4-FFF2-40B4-BE49-F238E27FC236}">
                <a16:creationId xmlns:a16="http://schemas.microsoft.com/office/drawing/2014/main" id="{FCC3E418-FAB1-AACD-ABC8-9997012C2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53898" y="2227525"/>
            <a:ext cx="914400" cy="914400"/>
          </a:xfrm>
          <a:prstGeom prst="rect">
            <a:avLst/>
          </a:prstGeom>
        </p:spPr>
      </p:pic>
      <p:pic>
        <p:nvPicPr>
          <p:cNvPr id="108" name="Grafik 107" descr="Hürde Silhouette">
            <a:extLst>
              <a:ext uri="{FF2B5EF4-FFF2-40B4-BE49-F238E27FC236}">
                <a16:creationId xmlns:a16="http://schemas.microsoft.com/office/drawing/2014/main" id="{08B7F501-5B44-B619-8CBB-BF48FDECCF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13653" y="2267271"/>
            <a:ext cx="914400" cy="914400"/>
          </a:xfrm>
          <a:prstGeom prst="rect">
            <a:avLst/>
          </a:prstGeom>
        </p:spPr>
      </p:pic>
      <p:pic>
        <p:nvPicPr>
          <p:cNvPr id="109" name="Grafik 108" descr="Highwayszenerie Silhouette">
            <a:extLst>
              <a:ext uri="{FF2B5EF4-FFF2-40B4-BE49-F238E27FC236}">
                <a16:creationId xmlns:a16="http://schemas.microsoft.com/office/drawing/2014/main" id="{481E83C2-8F12-2599-0FDF-94077B40B6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32109" y="5523259"/>
            <a:ext cx="914400" cy="914400"/>
          </a:xfrm>
          <a:prstGeom prst="rect">
            <a:avLst/>
          </a:prstGeom>
        </p:spPr>
      </p:pic>
      <p:pic>
        <p:nvPicPr>
          <p:cNvPr id="110" name="Grafik 109" descr="Architektur Silhouette">
            <a:extLst>
              <a:ext uri="{FF2B5EF4-FFF2-40B4-BE49-F238E27FC236}">
                <a16:creationId xmlns:a16="http://schemas.microsoft.com/office/drawing/2014/main" id="{E49E4645-700D-1C99-8849-659E7F51E1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24226" y="3983489"/>
            <a:ext cx="914400" cy="914400"/>
          </a:xfrm>
          <a:prstGeom prst="rect">
            <a:avLst/>
          </a:prstGeom>
        </p:spPr>
      </p:pic>
      <p:pic>
        <p:nvPicPr>
          <p:cNvPr id="111" name="Grafik 110" descr="Renoviertes Haus funkelnd Silhouette">
            <a:extLst>
              <a:ext uri="{FF2B5EF4-FFF2-40B4-BE49-F238E27FC236}">
                <a16:creationId xmlns:a16="http://schemas.microsoft.com/office/drawing/2014/main" id="{7C32F999-BAF4-B63A-7C75-C4EB3E6D65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77235" y="2270456"/>
            <a:ext cx="914400" cy="914400"/>
          </a:xfrm>
          <a:prstGeom prst="rect">
            <a:avLst/>
          </a:prstGeom>
        </p:spPr>
      </p:pic>
      <p:pic>
        <p:nvPicPr>
          <p:cNvPr id="112" name="Bildplatzhalter 94" descr="Prüfliste Silhouette">
            <a:extLst>
              <a:ext uri="{FF2B5EF4-FFF2-40B4-BE49-F238E27FC236}">
                <a16:creationId xmlns:a16="http://schemas.microsoft.com/office/drawing/2014/main" id="{A13F6C34-608E-3282-A3BD-550A2FF644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89" r="89"/>
          <a:stretch>
            <a:fillRect/>
          </a:stretch>
        </p:blipFill>
        <p:spPr>
          <a:xfrm>
            <a:off x="5145853" y="4008115"/>
            <a:ext cx="887413" cy="889000"/>
          </a:xfrm>
          <a:prstGeom prst="rect">
            <a:avLst/>
          </a:prstGeom>
        </p:spPr>
      </p:pic>
      <p:pic>
        <p:nvPicPr>
          <p:cNvPr id="113" name="Bildplatzhalter 91" descr="Krankenwagen Silhouette">
            <a:extLst>
              <a:ext uri="{FF2B5EF4-FFF2-40B4-BE49-F238E27FC236}">
                <a16:creationId xmlns:a16="http://schemas.microsoft.com/office/drawing/2014/main" id="{12183319-CD62-E461-3E9C-1F73C71B2F8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89" r="89"/>
          <a:stretch>
            <a:fillRect/>
          </a:stretch>
        </p:blipFill>
        <p:spPr>
          <a:xfrm>
            <a:off x="5145853" y="5516806"/>
            <a:ext cx="887413" cy="889000"/>
          </a:xfrm>
          <a:prstGeom prst="rect">
            <a:avLst/>
          </a:prstGeom>
        </p:spPr>
      </p:pic>
      <p:sp>
        <p:nvSpPr>
          <p:cNvPr id="114" name="Titel 1">
            <a:extLst>
              <a:ext uri="{FF2B5EF4-FFF2-40B4-BE49-F238E27FC236}">
                <a16:creationId xmlns:a16="http://schemas.microsoft.com/office/drawing/2014/main" id="{F50D9087-4BC9-EEDA-D6BD-71400EA4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900" y="316171"/>
            <a:ext cx="4507097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AT" sz="4400" b="1" dirty="0"/>
              <a:t>Prozess: Überblick</a:t>
            </a:r>
            <a:endParaRPr lang="en-US" dirty="0"/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382CEC7D-91EF-CE09-A8A0-D7A0D0DB4C77}"/>
              </a:ext>
            </a:extLst>
          </p:cNvPr>
          <p:cNvCxnSpPr>
            <a:cxnSpLocks/>
          </p:cNvCxnSpPr>
          <p:nvPr/>
        </p:nvCxnSpPr>
        <p:spPr>
          <a:xfrm>
            <a:off x="7590677" y="1530521"/>
            <a:ext cx="401655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25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B4EC91-B720-321F-B732-F7AF7C8D8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0835" b="109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2F6E49-3EE6-985F-170A-29CA382E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de-AT" sz="4000" b="1" dirty="0"/>
              <a:t>Ziele des 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F3688D-447E-B77B-6A76-740BAD884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766" y="1676399"/>
            <a:ext cx="4476234" cy="3279543"/>
          </a:xfrm>
        </p:spPr>
        <p:txBody>
          <a:bodyPr anchor="t">
            <a:normAutofit fontScale="92500" lnSpcReduction="10000"/>
          </a:bodyPr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 sz="2400" dirty="0">
                <a:latin typeface="Calibri" panose="020F0502020204030204" pitchFamily="34" charset="0"/>
              </a:rPr>
              <a:t>Vitalität des Dorfes langfristig sichern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 sz="2400" dirty="0">
                <a:latin typeface="Calibri" panose="020F0502020204030204" pitchFamily="34" charset="0"/>
              </a:rPr>
              <a:t>Dorfgemeinschaft stärken und Zusammenhalt und gemeinsame Identität fördern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 sz="2400" dirty="0">
                <a:latin typeface="Calibri" panose="020F0502020204030204" pitchFamily="34" charset="0"/>
              </a:rPr>
              <a:t>Wirtschaftliche Zukunfts-perspektiven schaffen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de-AT" sz="2400" dirty="0">
                <a:latin typeface="Calibri" panose="020F0502020204030204" pitchFamily="34" charset="0"/>
              </a:rPr>
              <a:t>Einzigartiges natürliches und kulturelles Erbe erhalten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Calibri" panose="020F0502020204030204" pitchFamily="34" charset="0"/>
              <a:buChar char="&gt;"/>
            </a:pPr>
            <a:endParaRPr lang="de-AT" sz="1100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54113129-7982-DDF0-8B2A-DFF03878120A}"/>
              </a:ext>
            </a:extLst>
          </p:cNvPr>
          <p:cNvCxnSpPr>
            <a:cxnSpLocks/>
          </p:cNvCxnSpPr>
          <p:nvPr/>
        </p:nvCxnSpPr>
        <p:spPr>
          <a:xfrm>
            <a:off x="7611762" y="1507523"/>
            <a:ext cx="44821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740D179B-A283-5860-3D6C-B1F77A3FA85E}"/>
              </a:ext>
            </a:extLst>
          </p:cNvPr>
          <p:cNvSpPr txBox="1"/>
          <p:nvPr/>
        </p:nvSpPr>
        <p:spPr>
          <a:xfrm>
            <a:off x="-3049" y="6402158"/>
            <a:ext cx="12191980" cy="45583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AT" sz="1300" dirty="0">
                <a:solidFill>
                  <a:srgbClr val="FFFFFF"/>
                </a:solidFill>
              </a:rPr>
              <a:t>© Conni </a:t>
            </a:r>
            <a:r>
              <a:rPr lang="de-AT" sz="1300" dirty="0" err="1">
                <a:solidFill>
                  <a:srgbClr val="FFFFFF"/>
                </a:solidFill>
              </a:rPr>
              <a:t>Hessing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0118F153-FDAD-9853-6577-257EEFBA6618}"/>
              </a:ext>
            </a:extLst>
          </p:cNvPr>
          <p:cNvCxnSpPr>
            <a:cxnSpLocks/>
          </p:cNvCxnSpPr>
          <p:nvPr/>
        </p:nvCxnSpPr>
        <p:spPr>
          <a:xfrm>
            <a:off x="7611762" y="1525811"/>
            <a:ext cx="4482135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08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4DFA5-E1FF-B01B-3B2E-6A29EE7DD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9" y="631711"/>
            <a:ext cx="3550739" cy="5583148"/>
          </a:xfrm>
        </p:spPr>
        <p:txBody>
          <a:bodyPr anchor="ctr">
            <a:normAutofit/>
          </a:bodyPr>
          <a:lstStyle/>
          <a:p>
            <a:r>
              <a:rPr lang="de-AT" sz="4800" b="1"/>
              <a:t>Inhalt</a:t>
            </a:r>
            <a:endParaRPr lang="en-US" sz="4800" b="1" dirty="0"/>
          </a:p>
        </p:txBody>
      </p:sp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C8B073E5-709F-512C-E1A3-A706A2D06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553081"/>
              </p:ext>
            </p:extLst>
          </p:nvPr>
        </p:nvGraphicFramePr>
        <p:xfrm>
          <a:off x="4695529" y="475808"/>
          <a:ext cx="6900512" cy="638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39DAABDC-D18B-F5F1-C3AD-497D14326D3A}"/>
              </a:ext>
            </a:extLst>
          </p:cNvPr>
          <p:cNvSpPr/>
          <p:nvPr/>
        </p:nvSpPr>
        <p:spPr>
          <a:xfrm>
            <a:off x="4206240" y="514350"/>
            <a:ext cx="297180" cy="5817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Wiedergabe mit einfarbiger Füllung">
            <a:extLst>
              <a:ext uri="{FF2B5EF4-FFF2-40B4-BE49-F238E27FC236}">
                <a16:creationId xmlns:a16="http://schemas.microsoft.com/office/drawing/2014/main" id="{296BCDDF-A3FF-57BE-C5AB-155E96C76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75807" y="438883"/>
            <a:ext cx="681398" cy="681398"/>
          </a:xfrm>
          <a:prstGeom prst="rect">
            <a:avLst/>
          </a:prstGeom>
        </p:spPr>
      </p:pic>
      <p:pic>
        <p:nvPicPr>
          <p:cNvPr id="14" name="Grafik 13" descr="Wiedergabe mit einfarbiger Füllung">
            <a:extLst>
              <a:ext uri="{FF2B5EF4-FFF2-40B4-BE49-F238E27FC236}">
                <a16:creationId xmlns:a16="http://schemas.microsoft.com/office/drawing/2014/main" id="{C0D7511C-FD8F-484B-5A1D-7546224A21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1796" y="3672211"/>
            <a:ext cx="681398" cy="681398"/>
          </a:xfrm>
          <a:prstGeom prst="rect">
            <a:avLst/>
          </a:prstGeom>
        </p:spPr>
      </p:pic>
      <p:pic>
        <p:nvPicPr>
          <p:cNvPr id="15" name="Grafik 14" descr="Wiedergabe mit einfarbiger Füllung">
            <a:extLst>
              <a:ext uri="{FF2B5EF4-FFF2-40B4-BE49-F238E27FC236}">
                <a16:creationId xmlns:a16="http://schemas.microsoft.com/office/drawing/2014/main" id="{20350F84-B5A1-7302-1B35-3845A2DEE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72080" y="4735156"/>
            <a:ext cx="681398" cy="681398"/>
          </a:xfrm>
          <a:prstGeom prst="rect">
            <a:avLst/>
          </a:prstGeom>
        </p:spPr>
      </p:pic>
      <p:pic>
        <p:nvPicPr>
          <p:cNvPr id="20" name="Grafik 19" descr="Wiedergabe mit einfarbiger Füllung">
            <a:extLst>
              <a:ext uri="{FF2B5EF4-FFF2-40B4-BE49-F238E27FC236}">
                <a16:creationId xmlns:a16="http://schemas.microsoft.com/office/drawing/2014/main" id="{78EF0A64-D6F0-63B5-3811-807AEE46D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72080" y="1546225"/>
            <a:ext cx="681398" cy="681398"/>
          </a:xfrm>
          <a:prstGeom prst="rect">
            <a:avLst/>
          </a:prstGeom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2BFB19B5-499C-A8D3-BF81-03417A766C96}"/>
              </a:ext>
            </a:extLst>
          </p:cNvPr>
          <p:cNvCxnSpPr>
            <a:cxnSpLocks/>
          </p:cNvCxnSpPr>
          <p:nvPr/>
        </p:nvCxnSpPr>
        <p:spPr>
          <a:xfrm>
            <a:off x="319369" y="3896531"/>
            <a:ext cx="177536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 descr="Wiedergabe mit einfarbiger Füllung">
            <a:extLst>
              <a:ext uri="{FF2B5EF4-FFF2-40B4-BE49-F238E27FC236}">
                <a16:creationId xmlns:a16="http://schemas.microsoft.com/office/drawing/2014/main" id="{2D0CD467-CE41-3C60-A777-77F4B1EF93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51796" y="5798294"/>
            <a:ext cx="681398" cy="681398"/>
          </a:xfrm>
          <a:prstGeom prst="rect">
            <a:avLst/>
          </a:prstGeom>
        </p:spPr>
      </p:pic>
      <p:pic>
        <p:nvPicPr>
          <p:cNvPr id="9" name="Grafik 8" descr="Wiedergabe mit einfarbiger Füllung">
            <a:extLst>
              <a:ext uri="{FF2B5EF4-FFF2-40B4-BE49-F238E27FC236}">
                <a16:creationId xmlns:a16="http://schemas.microsoft.com/office/drawing/2014/main" id="{82BE4D2E-28AD-8EDB-BEA8-21FA75046C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51796" y="2587019"/>
            <a:ext cx="681398" cy="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61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1702</Words>
  <Application>Microsoft Office PowerPoint</Application>
  <PresentationFormat>Breitbild</PresentationFormat>
  <Paragraphs>331</Paragraphs>
  <Slides>34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Arial</vt:lpstr>
      <vt:lpstr>Avenir Next LT Pro Light</vt:lpstr>
      <vt:lpstr>Calibri</vt:lpstr>
      <vt:lpstr>Calibri Light</vt:lpstr>
      <vt:lpstr>Courier New</vt:lpstr>
      <vt:lpstr>Wingdings</vt:lpstr>
      <vt:lpstr>Office</vt:lpstr>
      <vt:lpstr>Der Steinberger Weg </vt:lpstr>
      <vt:lpstr>Inhalt</vt:lpstr>
      <vt:lpstr>Inhalt</vt:lpstr>
      <vt:lpstr>Ausgangssituation</vt:lpstr>
      <vt:lpstr>Der Weg für Neues war frei.</vt:lpstr>
      <vt:lpstr>Inhalt</vt:lpstr>
      <vt:lpstr>Prozess: Überblick</vt:lpstr>
      <vt:lpstr>Ziele des Prozesses</vt:lpstr>
      <vt:lpstr>Inhalt</vt:lpstr>
      <vt:lpstr>Bürger:innenbeteiligung</vt:lpstr>
      <vt:lpstr>Bürger:innenbeteiligung</vt:lpstr>
      <vt:lpstr>Strategien &amp; Prinzipien</vt:lpstr>
      <vt:lpstr>Inhalt</vt:lpstr>
      <vt:lpstr>Dorfhaus</vt:lpstr>
      <vt:lpstr>Gemeindehaus</vt:lpstr>
      <vt:lpstr>Skilift</vt:lpstr>
      <vt:lpstr>Vereinsheime</vt:lpstr>
      <vt:lpstr>Wertekatalog, Grundausrichtung</vt:lpstr>
      <vt:lpstr>Wertekatalog (Auszug)</vt:lpstr>
      <vt:lpstr>Wertekatalog, Grundausrichtung</vt:lpstr>
      <vt:lpstr>Bergsteigerdorf</vt:lpstr>
      <vt:lpstr>Nahversorgung</vt:lpstr>
      <vt:lpstr>PowerPoint-Präsentation</vt:lpstr>
      <vt:lpstr>Soziale Einrichtungen</vt:lpstr>
      <vt:lpstr>Inhalt</vt:lpstr>
      <vt:lpstr>PowerPoint-Präsentation</vt:lpstr>
      <vt:lpstr>Kindergarten</vt:lpstr>
      <vt:lpstr>PowerPoint-Präsentation</vt:lpstr>
      <vt:lpstr>PowerPoint-Präsentation</vt:lpstr>
      <vt:lpstr>Steinberg &amp;  die SDGs</vt:lpstr>
      <vt:lpstr>Inhalt</vt:lpstr>
      <vt:lpstr>PowerPoint-Präsentation</vt:lpstr>
      <vt:lpstr>PowerPoint-Präsentation</vt:lpstr>
      <vt:lpstr>Auf ein Wiedersehen in  Steinberg am Rofan!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Gassner</dc:creator>
  <cp:lastModifiedBy>Melanie Plangger</cp:lastModifiedBy>
  <cp:revision>94</cp:revision>
  <dcterms:created xsi:type="dcterms:W3CDTF">2022-09-10T07:43:48Z</dcterms:created>
  <dcterms:modified xsi:type="dcterms:W3CDTF">2023-06-18T04:53:34Z</dcterms:modified>
</cp:coreProperties>
</file>